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80" r:id="rId2"/>
    <p:sldId id="301" r:id="rId3"/>
    <p:sldId id="328" r:id="rId4"/>
    <p:sldId id="281" r:id="rId5"/>
    <p:sldId id="282" r:id="rId6"/>
    <p:sldId id="320" r:id="rId7"/>
    <p:sldId id="329" r:id="rId8"/>
    <p:sldId id="326" r:id="rId9"/>
    <p:sldId id="303" r:id="rId10"/>
    <p:sldId id="325" r:id="rId11"/>
    <p:sldId id="322" r:id="rId12"/>
    <p:sldId id="307" r:id="rId13"/>
    <p:sldId id="323" r:id="rId14"/>
    <p:sldId id="29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9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yso Tryso" initials="TT" lastIdx="1" clrIdx="0">
    <p:extLst>
      <p:ext uri="{19B8F6BF-5375-455C-9EA6-DF929625EA0E}">
        <p15:presenceInfo xmlns:p15="http://schemas.microsoft.com/office/powerpoint/2012/main" userId="38882f424e51fc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E53"/>
    <a:srgbClr val="03AA95"/>
    <a:srgbClr val="1C2922"/>
    <a:srgbClr val="2FC29D"/>
    <a:srgbClr val="5EFCE8"/>
    <a:srgbClr val="60FCDB"/>
    <a:srgbClr val="B6EBE4"/>
    <a:srgbClr val="F98875"/>
    <a:srgbClr val="D25931"/>
    <a:srgbClr val="727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6807" autoAdjust="0"/>
  </p:normalViewPr>
  <p:slideViewPr>
    <p:cSldViewPr snapToGrid="0">
      <p:cViewPr>
        <p:scale>
          <a:sx n="75" d="100"/>
          <a:sy n="75" d="100"/>
        </p:scale>
        <p:origin x="960" y="298"/>
      </p:cViewPr>
      <p:guideLst>
        <p:guide orient="horz" pos="2183"/>
        <p:guide pos="3840"/>
        <p:guide pos="756"/>
        <p:guide pos="69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D16DA-6594-4A08-B7F0-F78404FA39B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8F568-863A-4115-BD01-5077D1C373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13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40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94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245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9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123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592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122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6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575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868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121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41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F568-863A-4115-BD01-5077D1C373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0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1PPT模板网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A9B3B1-99F9-488A-9F1A-743C6BBF3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498" t="15278" r="10832" b="95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70F9451-28E6-4136-8FC3-04A5F6132EC6}"/>
              </a:ext>
            </a:extLst>
          </p:cNvPr>
          <p:cNvGrpSpPr/>
          <p:nvPr userDrawn="1"/>
        </p:nvGrpSpPr>
        <p:grpSpPr>
          <a:xfrm>
            <a:off x="-517250" y="6007101"/>
            <a:ext cx="13255350" cy="889000"/>
            <a:chOff x="8155597" y="3208559"/>
            <a:chExt cx="4589382" cy="166562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3D5C9858-04CB-4D21-914A-036AA8A54746}"/>
                </a:ext>
              </a:extLst>
            </p:cNvPr>
            <p:cNvSpPr/>
            <p:nvPr/>
          </p:nvSpPr>
          <p:spPr>
            <a:xfrm flipH="1">
              <a:off x="8155597" y="3208559"/>
              <a:ext cx="4589382" cy="1150564"/>
            </a:xfrm>
            <a:custGeom>
              <a:avLst/>
              <a:gdLst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00" h="1054100">
                  <a:moveTo>
                    <a:pt x="0" y="0"/>
                  </a:moveTo>
                  <a:cubicBezTo>
                    <a:pt x="397933" y="447675"/>
                    <a:pt x="685332" y="906985"/>
                    <a:pt x="1193800" y="914400"/>
                  </a:cubicBezTo>
                  <a:cubicBezTo>
                    <a:pt x="1702268" y="921815"/>
                    <a:pt x="1879600" y="91017"/>
                    <a:pt x="2387600" y="114300"/>
                  </a:cubicBezTo>
                  <a:cubicBezTo>
                    <a:pt x="2895600" y="137583"/>
                    <a:pt x="3568700" y="595841"/>
                    <a:pt x="4241800" y="1054100"/>
                  </a:cubicBezTo>
                </a:path>
              </a:pathLst>
            </a:custGeom>
            <a:noFill/>
            <a:ln w="381000">
              <a:gradFill flip="none" rotWithShape="1">
                <a:gsLst>
                  <a:gs pos="70800">
                    <a:srgbClr val="DBFEFA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4A06864-7DFD-4FB6-BF2D-F633A1690AF2}"/>
                </a:ext>
              </a:extLst>
            </p:cNvPr>
            <p:cNvSpPr/>
            <p:nvPr/>
          </p:nvSpPr>
          <p:spPr>
            <a:xfrm flipH="1">
              <a:off x="8155597" y="3723619"/>
              <a:ext cx="4589382" cy="1150563"/>
            </a:xfrm>
            <a:custGeom>
              <a:avLst/>
              <a:gdLst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00" h="1054100">
                  <a:moveTo>
                    <a:pt x="0" y="0"/>
                  </a:moveTo>
                  <a:cubicBezTo>
                    <a:pt x="397933" y="447675"/>
                    <a:pt x="685332" y="906985"/>
                    <a:pt x="1193800" y="914400"/>
                  </a:cubicBezTo>
                  <a:cubicBezTo>
                    <a:pt x="1702268" y="921815"/>
                    <a:pt x="1879600" y="91017"/>
                    <a:pt x="2387600" y="114300"/>
                  </a:cubicBezTo>
                  <a:cubicBezTo>
                    <a:pt x="2895600" y="137583"/>
                    <a:pt x="3568700" y="595841"/>
                    <a:pt x="4241800" y="1054100"/>
                  </a:cubicBezTo>
                </a:path>
              </a:pathLst>
            </a:custGeom>
            <a:noFill/>
            <a:ln w="12700">
              <a:gradFill flip="none" rotWithShape="1">
                <a:gsLst>
                  <a:gs pos="70800">
                    <a:srgbClr val="DBFEFA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B392131-8FA8-47DC-A3B7-A4C0F2D522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10303998" y="3736552"/>
            <a:ext cx="2721263" cy="352163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C61B954-32C8-46B1-91FB-3C347E83AD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498" t="15278" r="10832" b="95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E3880B2-5E43-4122-8B46-2D36D811FD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63576" y="-83337"/>
            <a:ext cx="5299364" cy="6858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D6F7818-43AF-4362-A002-B6CDD8C248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8985064" y="-130711"/>
            <a:ext cx="5299364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252D2D7-3A8E-115A-54DB-A0715FC67316}"/>
              </a:ext>
            </a:extLst>
          </p:cNvPr>
          <p:cNvGrpSpPr/>
          <p:nvPr/>
        </p:nvGrpSpPr>
        <p:grpSpPr>
          <a:xfrm>
            <a:off x="3207276" y="2670212"/>
            <a:ext cx="5771039" cy="1306603"/>
            <a:chOff x="3210478" y="2678188"/>
            <a:chExt cx="5771039" cy="1306603"/>
          </a:xfrm>
        </p:grpSpPr>
        <p:grpSp>
          <p:nvGrpSpPr>
            <p:cNvPr id="27" name="组合 26"/>
            <p:cNvGrpSpPr/>
            <p:nvPr/>
          </p:nvGrpSpPr>
          <p:grpSpPr>
            <a:xfrm>
              <a:off x="3210478" y="2678188"/>
              <a:ext cx="5771039" cy="1016868"/>
              <a:chOff x="2057138" y="4894033"/>
              <a:chExt cx="1364468" cy="276999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2860358" y="4894033"/>
                <a:ext cx="1847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zh-CN" altLang="en-US" sz="1200" b="1" spc="100" dirty="0">
                  <a:solidFill>
                    <a:srgbClr val="1C292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: 圆角 24"/>
              <p:cNvSpPr/>
              <p:nvPr/>
            </p:nvSpPr>
            <p:spPr>
              <a:xfrm>
                <a:off x="2057138" y="4900535"/>
                <a:ext cx="1364468" cy="251005"/>
              </a:xfrm>
              <a:prstGeom prst="roundRect">
                <a:avLst>
                  <a:gd name="adj" fmla="val 50000"/>
                </a:avLst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E743600C-B197-3C6B-2F36-83EBE0BE7FF2}"/>
                </a:ext>
              </a:extLst>
            </p:cNvPr>
            <p:cNvSpPr/>
            <p:nvPr/>
          </p:nvSpPr>
          <p:spPr>
            <a:xfrm>
              <a:off x="5334000" y="3555736"/>
              <a:ext cx="1524000" cy="429055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170105" y="1861660"/>
            <a:ext cx="1774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100" dirty="0">
                <a:gradFill>
                  <a:gsLst>
                    <a:gs pos="100000">
                      <a:srgbClr val="B6EBE4"/>
                    </a:gs>
                    <a:gs pos="0">
                      <a:schemeClr val="bg1"/>
                    </a:gs>
                  </a:gsLst>
                  <a:lin ang="5400000" scaled="1"/>
                </a:gradFill>
                <a:cs typeface="+mn-ea"/>
                <a:sym typeface="+mn-lt"/>
              </a:rPr>
              <a:t>2022</a:t>
            </a:r>
            <a:endParaRPr lang="zh-CN" altLang="en-US" sz="5400" b="1" spc="100" dirty="0">
              <a:gradFill>
                <a:gsLst>
                  <a:gs pos="100000">
                    <a:srgbClr val="B6EBE4"/>
                  </a:gs>
                  <a:gs pos="0">
                    <a:schemeClr val="bg1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84970" y="2725590"/>
            <a:ext cx="5622053" cy="1243267"/>
            <a:chOff x="3284973" y="2784519"/>
            <a:chExt cx="5622053" cy="1243267"/>
          </a:xfrm>
        </p:grpSpPr>
        <p:sp>
          <p:nvSpPr>
            <p:cNvPr id="12" name="文本框 11"/>
            <p:cNvSpPr txBox="1"/>
            <p:nvPr/>
          </p:nvSpPr>
          <p:spPr>
            <a:xfrm>
              <a:off x="3284973" y="2784519"/>
              <a:ext cx="56220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spc="5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+mn-lt"/>
                </a:rPr>
                <a:t>学生信息管理系统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487504" y="362767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25E53"/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cs typeface="+mn-ea"/>
                  <a:sym typeface="+mn-lt"/>
                </a:rPr>
                <a:t>软件工程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642882" y="4057102"/>
            <a:ext cx="2906232" cy="51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 user can demonstrate on a projector or computer</a:t>
            </a:r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243C6024-8FAA-46DF-A96D-DF2F5555A15C}"/>
              </a:ext>
            </a:extLst>
          </p:cNvPr>
          <p:cNvSpPr/>
          <p:nvPr/>
        </p:nvSpPr>
        <p:spPr>
          <a:xfrm>
            <a:off x="4444999" y="1149898"/>
            <a:ext cx="3302000" cy="3302000"/>
          </a:xfrm>
          <a:prstGeom prst="arc">
            <a:avLst>
              <a:gd name="adj1" fmla="val 10813161"/>
              <a:gd name="adj2" fmla="val 0"/>
            </a:avLst>
          </a:prstGeom>
          <a:noFill/>
          <a:ln w="279400">
            <a:gradFill>
              <a:gsLst>
                <a:gs pos="0">
                  <a:srgbClr val="2FC29D"/>
                </a:gs>
                <a:gs pos="67000">
                  <a:srgbClr val="2FC29D">
                    <a:alpha val="0"/>
                  </a:srgbClr>
                </a:gs>
              </a:gsLst>
              <a:lin ang="5400000" scaled="1"/>
            </a:gradFill>
          </a:ln>
          <a:effectLst>
            <a:outerShdw blurRad="203200" dist="38100" dir="2700000" algn="tl" rotWithShape="0">
              <a:srgbClr val="1C2922">
                <a:alpha val="14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7BB86EAB-9429-42F2-BFB1-38EE8D70B6BD}"/>
              </a:ext>
            </a:extLst>
          </p:cNvPr>
          <p:cNvSpPr/>
          <p:nvPr/>
        </p:nvSpPr>
        <p:spPr>
          <a:xfrm rot="10800000">
            <a:off x="4444999" y="2264970"/>
            <a:ext cx="3302000" cy="3302000"/>
          </a:xfrm>
          <a:prstGeom prst="arc">
            <a:avLst>
              <a:gd name="adj1" fmla="val 10813161"/>
              <a:gd name="adj2" fmla="val 0"/>
            </a:avLst>
          </a:prstGeom>
          <a:ln w="279400">
            <a:gradFill>
              <a:gsLst>
                <a:gs pos="0">
                  <a:srgbClr val="2FC29D"/>
                </a:gs>
                <a:gs pos="67000">
                  <a:srgbClr val="2FC29D">
                    <a:alpha val="0"/>
                  </a:srgb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srgbClr val="1C2922">
                <a:alpha val="1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弧形 28">
            <a:extLst>
              <a:ext uri="{FF2B5EF4-FFF2-40B4-BE49-F238E27FC236}">
                <a16:creationId xmlns:a16="http://schemas.microsoft.com/office/drawing/2014/main" id="{B24243E8-C6B4-4396-A147-C3787EBA6A33}"/>
              </a:ext>
            </a:extLst>
          </p:cNvPr>
          <p:cNvSpPr/>
          <p:nvPr/>
        </p:nvSpPr>
        <p:spPr>
          <a:xfrm>
            <a:off x="4063998" y="752989"/>
            <a:ext cx="4064002" cy="4064002"/>
          </a:xfrm>
          <a:prstGeom prst="arc">
            <a:avLst>
              <a:gd name="adj1" fmla="val 10813161"/>
              <a:gd name="adj2" fmla="val 0"/>
            </a:avLst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0FC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弧形 29">
            <a:extLst>
              <a:ext uri="{FF2B5EF4-FFF2-40B4-BE49-F238E27FC236}">
                <a16:creationId xmlns:a16="http://schemas.microsoft.com/office/drawing/2014/main" id="{E8247FB2-3BB5-4497-ADB9-A42255AA98C1}"/>
              </a:ext>
            </a:extLst>
          </p:cNvPr>
          <p:cNvSpPr/>
          <p:nvPr/>
        </p:nvSpPr>
        <p:spPr>
          <a:xfrm rot="10800000">
            <a:off x="4063998" y="1922069"/>
            <a:ext cx="4064002" cy="4064002"/>
          </a:xfrm>
          <a:prstGeom prst="arc">
            <a:avLst>
              <a:gd name="adj1" fmla="val 10813161"/>
              <a:gd name="adj2" fmla="val 0"/>
            </a:avLst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0FC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14AC8DB-4107-42DE-9CE6-9E9CD7FB9D8C}"/>
              </a:ext>
            </a:extLst>
          </p:cNvPr>
          <p:cNvSpPr/>
          <p:nvPr/>
        </p:nvSpPr>
        <p:spPr>
          <a:xfrm>
            <a:off x="-547539" y="3208559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47E99FF-2B03-4D1C-B480-402E401E25D8}"/>
              </a:ext>
            </a:extLst>
          </p:cNvPr>
          <p:cNvSpPr/>
          <p:nvPr/>
        </p:nvSpPr>
        <p:spPr>
          <a:xfrm flipH="1">
            <a:off x="8155597" y="3208559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6E209F8-38E8-4BAB-AF7A-925B556E81D0}"/>
              </a:ext>
            </a:extLst>
          </p:cNvPr>
          <p:cNvSpPr/>
          <p:nvPr/>
        </p:nvSpPr>
        <p:spPr>
          <a:xfrm>
            <a:off x="-547539" y="3652234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F4DD120-18A4-4C7E-9F80-D1008B08B4E5}"/>
              </a:ext>
            </a:extLst>
          </p:cNvPr>
          <p:cNvSpPr/>
          <p:nvPr/>
        </p:nvSpPr>
        <p:spPr>
          <a:xfrm flipH="1">
            <a:off x="8155597" y="3652234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5D24C9B-4384-9401-64FC-7F4A3199E09C}"/>
              </a:ext>
            </a:extLst>
          </p:cNvPr>
          <p:cNvGrpSpPr/>
          <p:nvPr/>
        </p:nvGrpSpPr>
        <p:grpSpPr>
          <a:xfrm>
            <a:off x="4762882" y="5237866"/>
            <a:ext cx="2589290" cy="547542"/>
            <a:chOff x="2057138" y="4894031"/>
            <a:chExt cx="1364468" cy="276999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965F0D51-6981-F1B6-105B-EF2324C2CBFD}"/>
                </a:ext>
              </a:extLst>
            </p:cNvPr>
            <p:cNvSpPr/>
            <p:nvPr/>
          </p:nvSpPr>
          <p:spPr>
            <a:xfrm>
              <a:off x="2057138" y="4900535"/>
              <a:ext cx="1364468" cy="2510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>
                  <a:solidFill>
                    <a:schemeClr val="tx2"/>
                  </a:solidFill>
                  <a:latin typeface="+mn-ea"/>
                  <a:cs typeface="+mn-ea"/>
                </a:rPr>
                <a:t>指导老师：黄云洁</a:t>
              </a:r>
              <a:endParaRPr lang="zh-CN" altLang="en-US" dirty="0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19496D6-665E-D0E7-F869-66B5CDB8D6D1}"/>
                </a:ext>
              </a:extLst>
            </p:cNvPr>
            <p:cNvSpPr txBox="1"/>
            <p:nvPr/>
          </p:nvSpPr>
          <p:spPr>
            <a:xfrm>
              <a:off x="2860358" y="4894033"/>
              <a:ext cx="184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200" b="1" spc="100" dirty="0">
                <a:solidFill>
                  <a:srgbClr val="1C292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6985A50-3684-5CF4-2B58-003682D4C63D}"/>
              </a:ext>
            </a:extLst>
          </p:cNvPr>
          <p:cNvSpPr txBox="1"/>
          <p:nvPr/>
        </p:nvSpPr>
        <p:spPr>
          <a:xfrm>
            <a:off x="3637652" y="4509530"/>
            <a:ext cx="483975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   小组成员：郑靖歌、曹泽云、李坤、王倩文</a:t>
            </a:r>
          </a:p>
        </p:txBody>
      </p:sp>
    </p:spTree>
    <p:extLst>
      <p:ext uri="{BB962C8B-B14F-4D97-AF65-F5344CB8AC3E}">
        <p14:creationId xmlns:p14="http://schemas.microsoft.com/office/powerpoint/2010/main" val="276979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42_1">
            <a:extLst>
              <a:ext uri="{FF2B5EF4-FFF2-40B4-BE49-F238E27FC236}">
                <a16:creationId xmlns:a16="http://schemas.microsoft.com/office/drawing/2014/main" id="{E94DEAE3-CC38-47F7-9951-F0D99930ED01}"/>
              </a:ext>
            </a:extLst>
          </p:cNvPr>
          <p:cNvSpPr/>
          <p:nvPr/>
        </p:nvSpPr>
        <p:spPr>
          <a:xfrm>
            <a:off x="4271280" y="0"/>
            <a:ext cx="9809210" cy="6858001"/>
          </a:xfrm>
          <a:prstGeom prst="parallelogram">
            <a:avLst>
              <a:gd name="adj" fmla="val 31894"/>
            </a:avLst>
          </a:prstGeom>
          <a:gradFill>
            <a:gsLst>
              <a:gs pos="0">
                <a:schemeClr val="accent1"/>
              </a:gs>
              <a:gs pos="100000">
                <a:srgbClr val="1C2922"/>
              </a:gs>
            </a:gsLst>
            <a:lin ang="27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CD79E68C-0725-4F9E-9815-8E919386762D}"/>
              </a:ext>
            </a:extLst>
          </p:cNvPr>
          <p:cNvSpPr/>
          <p:nvPr/>
        </p:nvSpPr>
        <p:spPr>
          <a:xfrm rot="10800000">
            <a:off x="10544610" y="4411397"/>
            <a:ext cx="643784" cy="643786"/>
          </a:xfrm>
          <a:prstGeom prst="arc">
            <a:avLst>
              <a:gd name="adj1" fmla="val 1463717"/>
              <a:gd name="adj2" fmla="val 1450843"/>
            </a:avLst>
          </a:prstGeom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0FC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5DCD0C9-4E3F-44BD-B919-F0B504B207B9}"/>
              </a:ext>
            </a:extLst>
          </p:cNvPr>
          <p:cNvSpPr txBox="1"/>
          <p:nvPr/>
        </p:nvSpPr>
        <p:spPr>
          <a:xfrm>
            <a:off x="7271042" y="3664651"/>
            <a:ext cx="3523969" cy="824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/>
                </a:solidFill>
              </a:rPr>
              <a:t>用户状态图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16" name="Parallelogram 42_1">
            <a:extLst>
              <a:ext uri="{FF2B5EF4-FFF2-40B4-BE49-F238E27FC236}">
                <a16:creationId xmlns:a16="http://schemas.microsoft.com/office/drawing/2014/main" id="{FE2F0AF0-15DC-D17A-DA13-F6C46E6E8943}"/>
              </a:ext>
            </a:extLst>
          </p:cNvPr>
          <p:cNvSpPr/>
          <p:nvPr/>
        </p:nvSpPr>
        <p:spPr>
          <a:xfrm>
            <a:off x="4271280" y="0"/>
            <a:ext cx="2377574" cy="6858001"/>
          </a:xfrm>
          <a:prstGeom prst="parallelogram">
            <a:avLst>
              <a:gd name="adj" fmla="val 90783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3F05A3-7F34-CFBD-2AD7-E2444A33B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75" y="3799031"/>
            <a:ext cx="5860809" cy="23138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934AE8-F1AE-A7A2-EAAF-69A5288A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956" y="764685"/>
            <a:ext cx="4885086" cy="24286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4A38D41-23FA-C5FE-FC24-3085FA5C982F}"/>
              </a:ext>
            </a:extLst>
          </p:cNvPr>
          <p:cNvSpPr txBox="1"/>
          <p:nvPr/>
        </p:nvSpPr>
        <p:spPr>
          <a:xfrm>
            <a:off x="7594525" y="575075"/>
            <a:ext cx="4067123" cy="824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/>
                </a:solidFill>
              </a:rPr>
              <a:t>登录用户用例图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42_1">
            <a:extLst>
              <a:ext uri="{FF2B5EF4-FFF2-40B4-BE49-F238E27FC236}">
                <a16:creationId xmlns:a16="http://schemas.microsoft.com/office/drawing/2014/main" id="{E94DEAE3-CC38-47F7-9951-F0D99930ED01}"/>
              </a:ext>
            </a:extLst>
          </p:cNvPr>
          <p:cNvSpPr/>
          <p:nvPr/>
        </p:nvSpPr>
        <p:spPr>
          <a:xfrm>
            <a:off x="4271280" y="0"/>
            <a:ext cx="9809210" cy="6858001"/>
          </a:xfrm>
          <a:prstGeom prst="parallelogram">
            <a:avLst>
              <a:gd name="adj" fmla="val 31894"/>
            </a:avLst>
          </a:prstGeom>
          <a:gradFill>
            <a:gsLst>
              <a:gs pos="0">
                <a:schemeClr val="accent1"/>
              </a:gs>
              <a:gs pos="100000">
                <a:srgbClr val="1C2922"/>
              </a:gs>
            </a:gsLst>
            <a:lin ang="27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CD79E68C-0725-4F9E-9815-8E919386762D}"/>
              </a:ext>
            </a:extLst>
          </p:cNvPr>
          <p:cNvSpPr/>
          <p:nvPr/>
        </p:nvSpPr>
        <p:spPr>
          <a:xfrm rot="10800000">
            <a:off x="10544610" y="4411397"/>
            <a:ext cx="643784" cy="643786"/>
          </a:xfrm>
          <a:prstGeom prst="arc">
            <a:avLst>
              <a:gd name="adj1" fmla="val 1463717"/>
              <a:gd name="adj2" fmla="val 1450843"/>
            </a:avLst>
          </a:prstGeom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0FC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5DCD0C9-4E3F-44BD-B919-F0B504B207B9}"/>
              </a:ext>
            </a:extLst>
          </p:cNvPr>
          <p:cNvSpPr txBox="1"/>
          <p:nvPr/>
        </p:nvSpPr>
        <p:spPr>
          <a:xfrm>
            <a:off x="9175885" y="3429000"/>
            <a:ext cx="3523969" cy="824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/>
                </a:solidFill>
              </a:rPr>
              <a:t>时序图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16" name="Parallelogram 42_1">
            <a:extLst>
              <a:ext uri="{FF2B5EF4-FFF2-40B4-BE49-F238E27FC236}">
                <a16:creationId xmlns:a16="http://schemas.microsoft.com/office/drawing/2014/main" id="{FE2F0AF0-15DC-D17A-DA13-F6C46E6E8943}"/>
              </a:ext>
            </a:extLst>
          </p:cNvPr>
          <p:cNvSpPr/>
          <p:nvPr/>
        </p:nvSpPr>
        <p:spPr>
          <a:xfrm>
            <a:off x="4271280" y="0"/>
            <a:ext cx="2377574" cy="6858001"/>
          </a:xfrm>
          <a:prstGeom prst="parallelogram">
            <a:avLst>
              <a:gd name="adj" fmla="val 90783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0E1CD5-CB6A-2C4D-3F7B-9CA9C42EA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6" y="625475"/>
            <a:ext cx="7477125" cy="48958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52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0E81211-D8D8-461C-9A7E-D71C4FA46E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498" t="15278" r="10832" b="95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2DAA68C3-AE50-4C27-9DC6-635895D901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63576" y="-83337"/>
            <a:ext cx="5299364" cy="685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6C57B252-52A9-4163-ACA1-85D544C0D4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8985064" y="-130711"/>
            <a:ext cx="5299364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9C6285A-9512-46CA-8E6A-7F0C21BB5602}"/>
              </a:ext>
            </a:extLst>
          </p:cNvPr>
          <p:cNvGrpSpPr/>
          <p:nvPr/>
        </p:nvGrpSpPr>
        <p:grpSpPr>
          <a:xfrm>
            <a:off x="5000414" y="861400"/>
            <a:ext cx="2169874" cy="2255987"/>
            <a:chOff x="4959860" y="2440344"/>
            <a:chExt cx="2272278" cy="2362455"/>
          </a:xfrm>
        </p:grpSpPr>
        <p:grpSp>
          <p:nvGrpSpPr>
            <p:cNvPr id="14" name="组合 13"/>
            <p:cNvGrpSpPr/>
            <p:nvPr/>
          </p:nvGrpSpPr>
          <p:grpSpPr>
            <a:xfrm>
              <a:off x="5538675" y="2977852"/>
              <a:ext cx="1083069" cy="1159716"/>
              <a:chOff x="5538675" y="2987234"/>
              <a:chExt cx="1083069" cy="115971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538675" y="2987234"/>
                <a:ext cx="1083069" cy="87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800" spc="500" dirty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+mn-lt"/>
                  </a:rPr>
                  <a:t>04</a:t>
                </a:r>
                <a:endParaRPr lang="zh-CN" altLang="en-US" sz="4800" spc="500" dirty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663617" y="3727957"/>
                <a:ext cx="887067" cy="418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PART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5730308" y="4189250"/>
              <a:ext cx="731384" cy="0"/>
            </a:xfrm>
            <a:prstGeom prst="line">
              <a:avLst/>
            </a:prstGeom>
            <a:ln w="19050">
              <a:gradFill>
                <a:gsLst>
                  <a:gs pos="0">
                    <a:schemeClr val="bg1"/>
                  </a:gs>
                  <a:gs pos="54000">
                    <a:srgbClr val="B6EBE4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75E1837-B7A2-42D3-B1FA-2D10F6EADFA7}"/>
                </a:ext>
              </a:extLst>
            </p:cNvPr>
            <p:cNvGrpSpPr/>
            <p:nvPr/>
          </p:nvGrpSpPr>
          <p:grpSpPr>
            <a:xfrm>
              <a:off x="4959860" y="2440344"/>
              <a:ext cx="2272278" cy="2362455"/>
              <a:chOff x="4063998" y="1722688"/>
              <a:chExt cx="4064002" cy="4225283"/>
            </a:xfrm>
          </p:grpSpPr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B24243E8-C6B4-4396-A147-C3787EBA6A33}"/>
                  </a:ext>
                </a:extLst>
              </p:cNvPr>
              <p:cNvSpPr/>
              <p:nvPr/>
            </p:nvSpPr>
            <p:spPr>
              <a:xfrm>
                <a:off x="4063998" y="1722688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弧形 29">
                <a:extLst>
                  <a:ext uri="{FF2B5EF4-FFF2-40B4-BE49-F238E27FC236}">
                    <a16:creationId xmlns:a16="http://schemas.microsoft.com/office/drawing/2014/main" id="{E8247FB2-3BB5-4497-ADB9-A42255AA98C1}"/>
                  </a:ext>
                </a:extLst>
              </p:cNvPr>
              <p:cNvSpPr/>
              <p:nvPr/>
            </p:nvSpPr>
            <p:spPr>
              <a:xfrm rot="10800000">
                <a:off x="4063998" y="1883969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9FF0590-546F-4F4F-8313-9C37AE2BFAC6}"/>
              </a:ext>
            </a:extLst>
          </p:cNvPr>
          <p:cNvGrpSpPr/>
          <p:nvPr/>
        </p:nvGrpSpPr>
        <p:grpSpPr>
          <a:xfrm>
            <a:off x="4754926" y="3345663"/>
            <a:ext cx="2710999" cy="976596"/>
            <a:chOff x="6967619" y="1877568"/>
            <a:chExt cx="2710999" cy="976596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77C356F-1CFC-41FB-998E-DD34F966A0C1}"/>
                </a:ext>
              </a:extLst>
            </p:cNvPr>
            <p:cNvSpPr/>
            <p:nvPr/>
          </p:nvSpPr>
          <p:spPr>
            <a:xfrm>
              <a:off x="7139063" y="1877568"/>
              <a:ext cx="228780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zh-CN" altLang="en-US" sz="4000" b="1" spc="100" dirty="0">
                  <a:solidFill>
                    <a:schemeClr val="bg1"/>
                  </a:solidFill>
                  <a:cs typeface="+mn-ea"/>
                  <a:sym typeface="+mn-lt"/>
                </a:rPr>
                <a:t>运行截图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37D47C1-EB14-4610-91E8-BA987AE60539}"/>
                </a:ext>
              </a:extLst>
            </p:cNvPr>
            <p:cNvSpPr/>
            <p:nvPr/>
          </p:nvSpPr>
          <p:spPr>
            <a:xfrm>
              <a:off x="6967619" y="2484832"/>
              <a:ext cx="2710999" cy="36933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pc="100" dirty="0">
                  <a:solidFill>
                    <a:schemeClr val="bg1"/>
                  </a:solidFill>
                  <a:cs typeface="+mn-ea"/>
                  <a:sym typeface="+mn-lt"/>
                </a:rPr>
                <a:t>Annual work summary</a:t>
              </a:r>
              <a:endParaRPr lang="zh-CN" altLang="en-US" spc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6399AFB1-C26E-44F2-9BE9-74BD25DB4DAA}"/>
              </a:ext>
            </a:extLst>
          </p:cNvPr>
          <p:cNvSpPr/>
          <p:nvPr/>
        </p:nvSpPr>
        <p:spPr>
          <a:xfrm>
            <a:off x="-547539" y="3208559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EA61E7C9-3BD1-4840-987C-67A25AC54FE9}"/>
              </a:ext>
            </a:extLst>
          </p:cNvPr>
          <p:cNvSpPr/>
          <p:nvPr/>
        </p:nvSpPr>
        <p:spPr>
          <a:xfrm flipH="1">
            <a:off x="8155597" y="3208559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5F74B066-C721-441F-9C26-B8F76BFD8B52}"/>
              </a:ext>
            </a:extLst>
          </p:cNvPr>
          <p:cNvSpPr/>
          <p:nvPr/>
        </p:nvSpPr>
        <p:spPr>
          <a:xfrm>
            <a:off x="-547539" y="3652234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753CD3F4-D95B-4F23-99AB-6F016BA31DE1}"/>
              </a:ext>
            </a:extLst>
          </p:cNvPr>
          <p:cNvSpPr/>
          <p:nvPr/>
        </p:nvSpPr>
        <p:spPr>
          <a:xfrm flipH="1">
            <a:off x="8155597" y="3652234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CD79E68C-0725-4F9E-9815-8E919386762D}"/>
              </a:ext>
            </a:extLst>
          </p:cNvPr>
          <p:cNvSpPr/>
          <p:nvPr/>
        </p:nvSpPr>
        <p:spPr>
          <a:xfrm rot="10800000">
            <a:off x="5763459" y="5017504"/>
            <a:ext cx="643784" cy="643786"/>
          </a:xfrm>
          <a:prstGeom prst="arc">
            <a:avLst>
              <a:gd name="adj1" fmla="val 3623011"/>
              <a:gd name="adj2" fmla="val 1837505"/>
            </a:avLst>
          </a:prstGeom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0FC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58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>
            <a:extLst>
              <a:ext uri="{FF2B5EF4-FFF2-40B4-BE49-F238E27FC236}">
                <a16:creationId xmlns:a16="http://schemas.microsoft.com/office/drawing/2014/main" id="{D83E7349-F13B-4F71-9333-9A3AB16D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498" t="15278" r="10832" b="95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E3880B2-5E43-4122-8B46-2D36D811FD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79269" y="-2153754"/>
            <a:ext cx="5299364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9C6285A-9512-46CA-8E6A-7F0C21BB5602}"/>
              </a:ext>
            </a:extLst>
          </p:cNvPr>
          <p:cNvGrpSpPr/>
          <p:nvPr/>
        </p:nvGrpSpPr>
        <p:grpSpPr>
          <a:xfrm>
            <a:off x="133602" y="292889"/>
            <a:ext cx="2447721" cy="1416938"/>
            <a:chOff x="4633154" y="2440344"/>
            <a:chExt cx="3040379" cy="2362455"/>
          </a:xfrm>
        </p:grpSpPr>
        <p:grpSp>
          <p:nvGrpSpPr>
            <p:cNvPr id="14" name="组合 13"/>
            <p:cNvGrpSpPr/>
            <p:nvPr/>
          </p:nvGrpSpPr>
          <p:grpSpPr>
            <a:xfrm>
              <a:off x="4633154" y="2977852"/>
              <a:ext cx="3040379" cy="1253878"/>
              <a:chOff x="4633154" y="2987234"/>
              <a:chExt cx="3040379" cy="1253878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633154" y="2987234"/>
                <a:ext cx="3040379" cy="974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spc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+mn-lt"/>
                  </a:rPr>
                  <a:t>部分截图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336225" y="3727957"/>
                <a:ext cx="1455916" cy="513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CONTENTS</a:t>
                </a:r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5730308" y="4189250"/>
              <a:ext cx="731384" cy="0"/>
            </a:xfrm>
            <a:prstGeom prst="line">
              <a:avLst/>
            </a:prstGeom>
            <a:ln w="19050">
              <a:gradFill>
                <a:gsLst>
                  <a:gs pos="0">
                    <a:schemeClr val="bg1"/>
                  </a:gs>
                  <a:gs pos="54000">
                    <a:srgbClr val="B6EBE4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75E1837-B7A2-42D3-B1FA-2D10F6EADFA7}"/>
                </a:ext>
              </a:extLst>
            </p:cNvPr>
            <p:cNvGrpSpPr/>
            <p:nvPr/>
          </p:nvGrpSpPr>
          <p:grpSpPr>
            <a:xfrm>
              <a:off x="4959860" y="2440344"/>
              <a:ext cx="2272278" cy="2362455"/>
              <a:chOff x="4063998" y="1722688"/>
              <a:chExt cx="4064002" cy="4225283"/>
            </a:xfrm>
          </p:grpSpPr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B24243E8-C6B4-4396-A147-C3787EBA6A33}"/>
                  </a:ext>
                </a:extLst>
              </p:cNvPr>
              <p:cNvSpPr/>
              <p:nvPr/>
            </p:nvSpPr>
            <p:spPr>
              <a:xfrm>
                <a:off x="4063998" y="1722688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弧形 29">
                <a:extLst>
                  <a:ext uri="{FF2B5EF4-FFF2-40B4-BE49-F238E27FC236}">
                    <a16:creationId xmlns:a16="http://schemas.microsoft.com/office/drawing/2014/main" id="{E8247FB2-3BB5-4497-ADB9-A42255AA98C1}"/>
                  </a:ext>
                </a:extLst>
              </p:cNvPr>
              <p:cNvSpPr/>
              <p:nvPr/>
            </p:nvSpPr>
            <p:spPr>
              <a:xfrm rot="10800000">
                <a:off x="4063998" y="1883969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C2CD43C-BF1A-4A31-BBBA-CB80966055ED}"/>
              </a:ext>
            </a:extLst>
          </p:cNvPr>
          <p:cNvSpPr txBox="1"/>
          <p:nvPr/>
        </p:nvSpPr>
        <p:spPr>
          <a:xfrm>
            <a:off x="-64363600" y="-43974266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47E99FF-2B03-4D1C-B480-402E401E25D8}"/>
              </a:ext>
            </a:extLst>
          </p:cNvPr>
          <p:cNvSpPr/>
          <p:nvPr/>
        </p:nvSpPr>
        <p:spPr>
          <a:xfrm rot="5400000" flipH="1">
            <a:off x="3049339" y="2939948"/>
            <a:ext cx="6541275" cy="1639906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rgbClr val="2FC29D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18">
            <a:extLst>
              <a:ext uri="{FF2B5EF4-FFF2-40B4-BE49-F238E27FC236}">
                <a16:creationId xmlns:a16="http://schemas.microsoft.com/office/drawing/2014/main" id="{C9E45BCA-18FF-D3D9-0B18-EB6CA7A2E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773" y="514242"/>
            <a:ext cx="4958715" cy="20262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A5BB4E36-C65E-4C7D-A087-AD5B951193AD}"/>
              </a:ext>
            </a:extLst>
          </p:cNvPr>
          <p:cNvGrpSpPr/>
          <p:nvPr/>
        </p:nvGrpSpPr>
        <p:grpSpPr>
          <a:xfrm>
            <a:off x="6469030" y="1709827"/>
            <a:ext cx="616759" cy="631801"/>
            <a:chOff x="6624228" y="1836703"/>
            <a:chExt cx="703672" cy="703672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88A7684A-2BE6-4047-BD6A-26AA6ED5710E}"/>
                </a:ext>
              </a:extLst>
            </p:cNvPr>
            <p:cNvSpPr/>
            <p:nvPr/>
          </p:nvSpPr>
          <p:spPr>
            <a:xfrm>
              <a:off x="6624228" y="1836703"/>
              <a:ext cx="703672" cy="7036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ABB9D3A-E531-4D29-A2AB-FCC9AC5935A0}"/>
                </a:ext>
              </a:extLst>
            </p:cNvPr>
            <p:cNvSpPr txBox="1"/>
            <p:nvPr/>
          </p:nvSpPr>
          <p:spPr>
            <a:xfrm>
              <a:off x="6908841" y="2005810"/>
              <a:ext cx="133737" cy="386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800" spc="100" dirty="0">
                <a:solidFill>
                  <a:srgbClr val="1C2922"/>
                </a:solidFill>
                <a:latin typeface="Arial Rounded MT Bold" panose="020F070403050403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50" name="图片 10">
            <a:extLst>
              <a:ext uri="{FF2B5EF4-FFF2-40B4-BE49-F238E27FC236}">
                <a16:creationId xmlns:a16="http://schemas.microsoft.com/office/drawing/2014/main" id="{67662C17-5514-2446-4C92-E03B4D8F1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756" y="2145005"/>
            <a:ext cx="4821888" cy="25151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F4DD120-18A4-4C7E-9F80-D1008B08B4E5}"/>
              </a:ext>
            </a:extLst>
          </p:cNvPr>
          <p:cNvSpPr/>
          <p:nvPr/>
        </p:nvSpPr>
        <p:spPr>
          <a:xfrm rot="5400000" flipH="1">
            <a:off x="2416967" y="2939948"/>
            <a:ext cx="6541275" cy="1639906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BFA9F3B-442D-8831-5340-5EDE0B7F804D}"/>
              </a:ext>
            </a:extLst>
          </p:cNvPr>
          <p:cNvGrpSpPr/>
          <p:nvPr/>
        </p:nvGrpSpPr>
        <p:grpSpPr>
          <a:xfrm>
            <a:off x="5235264" y="2747645"/>
            <a:ext cx="616759" cy="631801"/>
            <a:chOff x="6624228" y="1836703"/>
            <a:chExt cx="703672" cy="703672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B87E26F1-37C8-9880-DDDB-C0AA3578A23F}"/>
                </a:ext>
              </a:extLst>
            </p:cNvPr>
            <p:cNvSpPr/>
            <p:nvPr/>
          </p:nvSpPr>
          <p:spPr>
            <a:xfrm>
              <a:off x="6624228" y="1836703"/>
              <a:ext cx="703672" cy="7036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E79996-866A-E78E-0EB0-B8C0BA80CBE8}"/>
                </a:ext>
              </a:extLst>
            </p:cNvPr>
            <p:cNvSpPr txBox="1"/>
            <p:nvPr/>
          </p:nvSpPr>
          <p:spPr>
            <a:xfrm>
              <a:off x="6908841" y="2005810"/>
              <a:ext cx="133737" cy="386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800" spc="100" dirty="0">
                <a:solidFill>
                  <a:srgbClr val="1C2922"/>
                </a:solidFill>
                <a:latin typeface="Arial Rounded MT Bold" panose="020F070403050403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51" name="图片 16">
            <a:extLst>
              <a:ext uri="{FF2B5EF4-FFF2-40B4-BE49-F238E27FC236}">
                <a16:creationId xmlns:a16="http://schemas.microsoft.com/office/drawing/2014/main" id="{5C9054D6-E476-DE16-E3B7-70258C89F3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858" y="4017304"/>
            <a:ext cx="4958715" cy="19249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F284AD5E-571D-68AF-B1C8-E2F90A92E889}"/>
              </a:ext>
            </a:extLst>
          </p:cNvPr>
          <p:cNvGrpSpPr/>
          <p:nvPr/>
        </p:nvGrpSpPr>
        <p:grpSpPr>
          <a:xfrm>
            <a:off x="6102214" y="5126055"/>
            <a:ext cx="616759" cy="631801"/>
            <a:chOff x="6624228" y="1836703"/>
            <a:chExt cx="703672" cy="703672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6CB4E63F-0DB7-3EF8-2771-D35C9878CD14}"/>
                </a:ext>
              </a:extLst>
            </p:cNvPr>
            <p:cNvSpPr/>
            <p:nvPr/>
          </p:nvSpPr>
          <p:spPr>
            <a:xfrm>
              <a:off x="6624228" y="1836703"/>
              <a:ext cx="703672" cy="7036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4587904-293E-A4B3-54DB-06B394B0C779}"/>
                </a:ext>
              </a:extLst>
            </p:cNvPr>
            <p:cNvSpPr txBox="1"/>
            <p:nvPr/>
          </p:nvSpPr>
          <p:spPr>
            <a:xfrm>
              <a:off x="6908841" y="2005810"/>
              <a:ext cx="133737" cy="386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800" spc="100" dirty="0">
                <a:solidFill>
                  <a:srgbClr val="1C2922"/>
                </a:solidFill>
                <a:latin typeface="Arial Rounded MT Bold" panose="020F070403050403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0309196A-4F8F-2537-2712-C76B68D17A53}"/>
              </a:ext>
            </a:extLst>
          </p:cNvPr>
          <p:cNvSpPr txBox="1"/>
          <p:nvPr/>
        </p:nvSpPr>
        <p:spPr>
          <a:xfrm>
            <a:off x="7403474" y="2556363"/>
            <a:ext cx="4078099" cy="66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</a:rPr>
              <a:t>显示全部信息以及查询</a:t>
            </a:r>
            <a:endParaRPr lang="en-US" altLang="zh-CN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3A17BED-7132-3E33-B7D1-A02DDB88CEEA}"/>
              </a:ext>
            </a:extLst>
          </p:cNvPr>
          <p:cNvSpPr txBox="1"/>
          <p:nvPr/>
        </p:nvSpPr>
        <p:spPr>
          <a:xfrm>
            <a:off x="3196214" y="4698453"/>
            <a:ext cx="4078099" cy="66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</a:rPr>
              <a:t>添加信息</a:t>
            </a:r>
            <a:endParaRPr lang="en-US" altLang="zh-CN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D709F8-7196-BDB1-27CF-0EB7356399F5}"/>
              </a:ext>
            </a:extLst>
          </p:cNvPr>
          <p:cNvSpPr txBox="1"/>
          <p:nvPr/>
        </p:nvSpPr>
        <p:spPr>
          <a:xfrm>
            <a:off x="7382078" y="5942265"/>
            <a:ext cx="4078099" cy="66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</a:rPr>
              <a:t>删除信息</a:t>
            </a:r>
            <a:endParaRPr lang="en-US" altLang="zh-CN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48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C61B954-32C8-46B1-91FB-3C347E83AD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498" t="15278" r="10832" b="95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E3880B2-5E43-4122-8B46-2D36D811FD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78002" y="2537436"/>
            <a:ext cx="5299364" cy="6858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D6F7818-43AF-4362-A002-B6CDD8C248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8970638" y="2490062"/>
            <a:ext cx="5299364" cy="6858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D3F1A4C-BD25-2A75-3F9A-AEAA1912AB08}"/>
              </a:ext>
            </a:extLst>
          </p:cNvPr>
          <p:cNvGrpSpPr/>
          <p:nvPr/>
        </p:nvGrpSpPr>
        <p:grpSpPr>
          <a:xfrm>
            <a:off x="0" y="226611"/>
            <a:ext cx="5094664" cy="5203076"/>
            <a:chOff x="635644" y="0"/>
            <a:chExt cx="5094664" cy="5203076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2866951" y="3208559"/>
              <a:ext cx="731384" cy="0"/>
            </a:xfrm>
            <a:prstGeom prst="line">
              <a:avLst/>
            </a:prstGeom>
            <a:ln w="19050">
              <a:gradFill>
                <a:gsLst>
                  <a:gs pos="0">
                    <a:schemeClr val="bg1"/>
                  </a:gs>
                  <a:gs pos="54000">
                    <a:srgbClr val="B6EBE4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43BD439-BC21-D8A9-51D4-4CE746FF66F4}"/>
                </a:ext>
              </a:extLst>
            </p:cNvPr>
            <p:cNvGrpSpPr/>
            <p:nvPr/>
          </p:nvGrpSpPr>
          <p:grpSpPr>
            <a:xfrm>
              <a:off x="635644" y="0"/>
              <a:ext cx="5094664" cy="5203076"/>
              <a:chOff x="635644" y="0"/>
              <a:chExt cx="5094664" cy="5203076"/>
            </a:xfrm>
          </p:grpSpPr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B24243E8-C6B4-4396-A147-C3787EBA6A33}"/>
                  </a:ext>
                </a:extLst>
              </p:cNvPr>
              <p:cNvSpPr/>
              <p:nvPr/>
            </p:nvSpPr>
            <p:spPr>
              <a:xfrm>
                <a:off x="1235918" y="0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26036D2-E14A-239D-D271-05F0E806326C}"/>
                  </a:ext>
                </a:extLst>
              </p:cNvPr>
              <p:cNvGrpSpPr/>
              <p:nvPr/>
            </p:nvGrpSpPr>
            <p:grpSpPr>
              <a:xfrm>
                <a:off x="635644" y="366903"/>
                <a:ext cx="5094664" cy="4836173"/>
                <a:chOff x="3460528" y="1149898"/>
                <a:chExt cx="5094664" cy="4836173"/>
              </a:xfrm>
            </p:grpSpPr>
            <p:sp>
              <p:nvSpPr>
                <p:cNvPr id="30" name="弧形 29">
                  <a:extLst>
                    <a:ext uri="{FF2B5EF4-FFF2-40B4-BE49-F238E27FC236}">
                      <a16:creationId xmlns:a16="http://schemas.microsoft.com/office/drawing/2014/main" id="{E8247FB2-3BB5-4497-ADB9-A42255AA98C1}"/>
                    </a:ext>
                  </a:extLst>
                </p:cNvPr>
                <p:cNvSpPr/>
                <p:nvPr/>
              </p:nvSpPr>
              <p:spPr>
                <a:xfrm rot="10800000">
                  <a:off x="4063998" y="1922069"/>
                  <a:ext cx="4064002" cy="4064002"/>
                </a:xfrm>
                <a:prstGeom prst="arc">
                  <a:avLst>
                    <a:gd name="adj1" fmla="val 10813161"/>
                    <a:gd name="adj2" fmla="val 0"/>
                  </a:avLst>
                </a:prstGeom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60FCDB">
                          <a:alpha val="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BF680DBC-B820-D97B-D623-F5C6A5A7A7D2}"/>
                    </a:ext>
                  </a:extLst>
                </p:cNvPr>
                <p:cNvGrpSpPr/>
                <p:nvPr/>
              </p:nvGrpSpPr>
              <p:grpSpPr>
                <a:xfrm>
                  <a:off x="3460528" y="1149898"/>
                  <a:ext cx="5094664" cy="4417072"/>
                  <a:chOff x="3460528" y="1149898"/>
                  <a:chExt cx="5094664" cy="4417072"/>
                </a:xfrm>
              </p:grpSpPr>
              <p:sp>
                <p:nvSpPr>
                  <p:cNvPr id="28" name="弧形 27">
                    <a:extLst>
                      <a:ext uri="{FF2B5EF4-FFF2-40B4-BE49-F238E27FC236}">
                        <a16:creationId xmlns:a16="http://schemas.microsoft.com/office/drawing/2014/main" id="{7BB86EAB-9429-42F2-BFB1-38EE8D70B6B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444999" y="2264970"/>
                    <a:ext cx="3302000" cy="3302000"/>
                  </a:xfrm>
                  <a:prstGeom prst="arc">
                    <a:avLst>
                      <a:gd name="adj1" fmla="val 10813161"/>
                      <a:gd name="adj2" fmla="val 0"/>
                    </a:avLst>
                  </a:prstGeom>
                  <a:ln w="279400">
                    <a:gradFill>
                      <a:gsLst>
                        <a:gs pos="0">
                          <a:srgbClr val="2FC29D"/>
                        </a:gs>
                        <a:gs pos="67000">
                          <a:srgbClr val="2FC29D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2700000" algn="tl" rotWithShape="0">
                      <a:srgbClr val="1C2922">
                        <a:alpha val="10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5" name="组合 4">
                    <a:extLst>
                      <a:ext uri="{FF2B5EF4-FFF2-40B4-BE49-F238E27FC236}">
                        <a16:creationId xmlns:a16="http://schemas.microsoft.com/office/drawing/2014/main" id="{FEC71AD9-EA64-16EB-717E-9E0384A2A4BE}"/>
                      </a:ext>
                    </a:extLst>
                  </p:cNvPr>
                  <p:cNvGrpSpPr/>
                  <p:nvPr/>
                </p:nvGrpSpPr>
                <p:grpSpPr>
                  <a:xfrm>
                    <a:off x="3460528" y="1149898"/>
                    <a:ext cx="5094664" cy="3941204"/>
                    <a:chOff x="3460528" y="1149898"/>
                    <a:chExt cx="5094664" cy="3941204"/>
                  </a:xfrm>
                </p:grpSpPr>
                <p:sp>
                  <p:nvSpPr>
                    <p:cNvPr id="4" name="弧形 3">
                      <a:extLst>
                        <a:ext uri="{FF2B5EF4-FFF2-40B4-BE49-F238E27FC236}">
                          <a16:creationId xmlns:a16="http://schemas.microsoft.com/office/drawing/2014/main" id="{243C6024-8FAA-46DF-A96D-DF2F5555A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4999" y="1149898"/>
                      <a:ext cx="3302000" cy="3302000"/>
                    </a:xfrm>
                    <a:prstGeom prst="arc">
                      <a:avLst>
                        <a:gd name="adj1" fmla="val 10813161"/>
                        <a:gd name="adj2" fmla="val 0"/>
                      </a:avLst>
                    </a:prstGeom>
                    <a:noFill/>
                    <a:ln w="279400">
                      <a:gradFill>
                        <a:gsLst>
                          <a:gs pos="0">
                            <a:srgbClr val="2FC29D"/>
                          </a:gs>
                          <a:gs pos="67000">
                            <a:srgbClr val="2FC29D">
                              <a:alpha val="0"/>
                            </a:srgbClr>
                          </a:gs>
                        </a:gsLst>
                        <a:lin ang="5400000" scaled="1"/>
                      </a:gradFill>
                    </a:ln>
                    <a:effectLst>
                      <a:outerShdw blurRad="203200" dist="38100" dir="2700000" algn="tl" rotWithShape="0">
                        <a:srgbClr val="1C2922">
                          <a:alpha val="14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3" name="组合 2">
                      <a:extLst>
                        <a:ext uri="{FF2B5EF4-FFF2-40B4-BE49-F238E27FC236}">
                          <a16:creationId xmlns:a16="http://schemas.microsoft.com/office/drawing/2014/main" id="{20F9F071-5E47-DB6B-8ADC-B2BC6DD787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60528" y="1861660"/>
                      <a:ext cx="5094664" cy="3229442"/>
                      <a:chOff x="3460528" y="1861660"/>
                      <a:chExt cx="5094664" cy="3229442"/>
                    </a:xfrm>
                  </p:grpSpPr>
                  <p:sp>
                    <p:nvSpPr>
                      <p:cNvPr id="11" name="文本框 10"/>
                      <p:cNvSpPr txBox="1"/>
                      <p:nvPr/>
                    </p:nvSpPr>
                    <p:spPr>
                      <a:xfrm>
                        <a:off x="5170105" y="1861660"/>
                        <a:ext cx="1774845" cy="9233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5400" b="1" spc="100" dirty="0">
                            <a:gradFill>
                              <a:gsLst>
                                <a:gs pos="100000">
                                  <a:srgbClr val="B6EBE4"/>
                                </a:gs>
                                <a:gs pos="0">
                                  <a:schemeClr val="bg1"/>
                                </a:gs>
                              </a:gsLst>
                              <a:lin ang="5400000" scaled="1"/>
                            </a:gradFill>
                            <a:cs typeface="+mn-ea"/>
                            <a:sym typeface="+mn-lt"/>
                          </a:rPr>
                          <a:t>2022</a:t>
                        </a:r>
                        <a:endParaRPr lang="zh-CN" altLang="en-US" sz="5400" b="1" spc="100" dirty="0">
                          <a:gradFill>
                            <a:gsLst>
                              <a:gs pos="100000">
                                <a:srgbClr val="B6EBE4"/>
                              </a:gs>
                              <a:gs pos="0">
                                <a:schemeClr val="bg1"/>
                              </a:gs>
                            </a:gsLst>
                            <a:lin ang="5400000" scaled="1"/>
                          </a:gradFill>
                          <a:cs typeface="+mn-ea"/>
                          <a:sym typeface="+mn-lt"/>
                        </a:endParaRPr>
                      </a:p>
                    </p:txBody>
                  </p:sp>
                  <p:grpSp>
                    <p:nvGrpSpPr>
                      <p:cNvPr id="14" name="组合 13"/>
                      <p:cNvGrpSpPr/>
                      <p:nvPr/>
                    </p:nvGrpSpPr>
                    <p:grpSpPr>
                      <a:xfrm>
                        <a:off x="3460528" y="2775137"/>
                        <a:ext cx="5094664" cy="1140833"/>
                        <a:chOff x="3460528" y="2784519"/>
                        <a:chExt cx="5094664" cy="1140833"/>
                      </a:xfrm>
                    </p:grpSpPr>
                    <p:sp>
                      <p:nvSpPr>
                        <p:cNvPr id="12" name="文本框 11"/>
                        <p:cNvSpPr txBox="1"/>
                        <p:nvPr/>
                      </p:nvSpPr>
                      <p:spPr>
                        <a:xfrm>
                          <a:off x="4064032" y="2784519"/>
                          <a:ext cx="4063933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zh-CN" altLang="en-US" sz="4800" spc="500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chemeClr val="bg1">
                                    <a:alpha val="43000"/>
                                  </a:schemeClr>
                                </a:outerShdw>
                              </a:effectLst>
                              <a:latin typeface="庞门正道标题体" panose="02010600030101010101" pitchFamily="2" charset="-122"/>
                              <a:ea typeface="庞门正道标题体" panose="02010600030101010101" pitchFamily="2" charset="-122"/>
                              <a:cs typeface="+mn-ea"/>
                              <a:sym typeface="+mn-lt"/>
                            </a:rPr>
                            <a:t>感谢您的观看</a:t>
                          </a:r>
                        </a:p>
                      </p:txBody>
                    </p:sp>
                    <p:sp>
                      <p:nvSpPr>
                        <p:cNvPr id="13" name="文本框 12"/>
                        <p:cNvSpPr txBox="1"/>
                        <p:nvPr/>
                      </p:nvSpPr>
                      <p:spPr>
                        <a:xfrm>
                          <a:off x="3460528" y="3525242"/>
                          <a:ext cx="5094664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chemeClr val="bg1">
                                    <a:alpha val="43000"/>
                                  </a:schemeClr>
                                </a:outerShdw>
                              </a:effectLst>
                              <a:cs typeface="+mn-ea"/>
                              <a:sym typeface="+mn-lt"/>
                            </a:rPr>
                            <a:t>Summary Report Of Fresh Geometric Wind</a:t>
                          </a:r>
                          <a:endParaRPr lang="zh-CN" altLang="en-US" sz="2000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chemeClr val="bg1">
                                  <a:alpha val="43000"/>
                                </a:schemeClr>
                              </a:outerShdw>
                            </a:effectLst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sp>
                    <p:nvSpPr>
                      <p:cNvPr id="22" name="文本框 21"/>
                      <p:cNvSpPr txBox="1"/>
                      <p:nvPr/>
                    </p:nvSpPr>
                    <p:spPr>
                      <a:xfrm>
                        <a:off x="4642882" y="4057102"/>
                        <a:ext cx="2906232" cy="5152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>
                          <a:lnSpc>
                            <a:spcPct val="120000"/>
                          </a:lnSpc>
                        </a:pPr>
                        <a:r>
                          <a:rPr lang="en-US" altLang="zh-CN" sz="1200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The user can demonstrate on a projector or computer</a:t>
                        </a:r>
                      </a:p>
                    </p:txBody>
                  </p:sp>
                  <p:grpSp>
                    <p:nvGrpSpPr>
                      <p:cNvPr id="23" name="组合 22">
                        <a:extLst>
                          <a:ext uri="{FF2B5EF4-FFF2-40B4-BE49-F238E27FC236}">
                            <a16:creationId xmlns:a16="http://schemas.microsoft.com/office/drawing/2014/main" id="{D706B016-BF68-58AE-7C9A-58FCB30373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5642" y="4543560"/>
                        <a:ext cx="4502552" cy="547542"/>
                        <a:chOff x="1865045" y="4894032"/>
                        <a:chExt cx="1765056" cy="276999"/>
                      </a:xfrm>
                    </p:grpSpPr>
                    <p:sp>
                      <p:nvSpPr>
                        <p:cNvPr id="24" name="矩形: 圆角 23">
                          <a:extLst>
                            <a:ext uri="{FF2B5EF4-FFF2-40B4-BE49-F238E27FC236}">
                              <a16:creationId xmlns:a16="http://schemas.microsoft.com/office/drawing/2014/main" id="{23C24AF9-0613-296D-5B1B-AFAEA79375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65045" y="4919058"/>
                          <a:ext cx="1765056" cy="238132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blurRad="190500" dist="63500" dir="2700000" algn="tl" rotWithShape="0">
                            <a:schemeClr val="accent1">
                              <a:alpha val="4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31" name="文本框 30">
                          <a:extLst>
                            <a:ext uri="{FF2B5EF4-FFF2-40B4-BE49-F238E27FC236}">
                              <a16:creationId xmlns:a16="http://schemas.microsoft.com/office/drawing/2014/main" id="{A1729695-82D1-AE1F-A4AD-45EC52BBAB9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60358" y="4894032"/>
                          <a:ext cx="18473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endParaRPr lang="zh-CN" altLang="en-US" sz="1200" b="1" spc="100" dirty="0">
                            <a:solidFill>
                              <a:srgbClr val="1C2922"/>
                            </a:solidFill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B24B43F0-9527-B117-4CF8-F61B658D764F}"/>
              </a:ext>
            </a:extLst>
          </p:cNvPr>
          <p:cNvSpPr txBox="1"/>
          <p:nvPr/>
        </p:nvSpPr>
        <p:spPr>
          <a:xfrm>
            <a:off x="212400" y="3987001"/>
            <a:ext cx="483975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   小组成员：郑靖歌、曹泽云、李坤、王倩文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D6552FC-8921-2575-C818-DD7E7D8FE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09" y="0"/>
            <a:ext cx="4113928" cy="6858000"/>
          </a:xfrm>
          <a:prstGeom prst="rect">
            <a:avLst/>
          </a:prstGeom>
        </p:spPr>
      </p:pic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6E209F8-38E8-4BAB-AF7A-925B556E81D0}"/>
              </a:ext>
            </a:extLst>
          </p:cNvPr>
          <p:cNvSpPr/>
          <p:nvPr/>
        </p:nvSpPr>
        <p:spPr>
          <a:xfrm>
            <a:off x="-524603" y="6300150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14AC8DB-4107-42DE-9CE6-9E9CD7FB9D8C}"/>
              </a:ext>
            </a:extLst>
          </p:cNvPr>
          <p:cNvSpPr/>
          <p:nvPr/>
        </p:nvSpPr>
        <p:spPr>
          <a:xfrm>
            <a:off x="-561965" y="5829332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47E99FF-2B03-4D1C-B480-402E401E25D8}"/>
              </a:ext>
            </a:extLst>
          </p:cNvPr>
          <p:cNvSpPr/>
          <p:nvPr/>
        </p:nvSpPr>
        <p:spPr>
          <a:xfrm flipH="1">
            <a:off x="8141171" y="5829332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F4DD120-18A4-4C7E-9F80-D1008B08B4E5}"/>
              </a:ext>
            </a:extLst>
          </p:cNvPr>
          <p:cNvSpPr/>
          <p:nvPr/>
        </p:nvSpPr>
        <p:spPr>
          <a:xfrm flipH="1">
            <a:off x="8141171" y="6273007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1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2E3880B2-5E43-4122-8B46-2D36D811FD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677093" y="2077473"/>
            <a:ext cx="5256000" cy="680188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9C6285A-9512-46CA-8E6A-7F0C21BB5602}"/>
              </a:ext>
            </a:extLst>
          </p:cNvPr>
          <p:cNvGrpSpPr/>
          <p:nvPr/>
        </p:nvGrpSpPr>
        <p:grpSpPr>
          <a:xfrm>
            <a:off x="4954901" y="166674"/>
            <a:ext cx="2169874" cy="2255987"/>
            <a:chOff x="4959860" y="2440344"/>
            <a:chExt cx="2272278" cy="2362455"/>
          </a:xfrm>
        </p:grpSpPr>
        <p:grpSp>
          <p:nvGrpSpPr>
            <p:cNvPr id="14" name="组合 13"/>
            <p:cNvGrpSpPr/>
            <p:nvPr/>
          </p:nvGrpSpPr>
          <p:grpSpPr>
            <a:xfrm>
              <a:off x="5264925" y="2977852"/>
              <a:ext cx="1696861" cy="1140833"/>
              <a:chOff x="5264925" y="2987234"/>
              <a:chExt cx="1696861" cy="1140833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344905" y="2987234"/>
                <a:ext cx="1616881" cy="87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4800" spc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+mn-lt"/>
                  </a:rPr>
                  <a:t>目录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264925" y="3727957"/>
                <a:ext cx="15985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CONTENTS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5730308" y="4189250"/>
              <a:ext cx="731384" cy="0"/>
            </a:xfrm>
            <a:prstGeom prst="line">
              <a:avLst/>
            </a:prstGeom>
            <a:ln w="19050">
              <a:gradFill>
                <a:gsLst>
                  <a:gs pos="0">
                    <a:schemeClr val="bg1"/>
                  </a:gs>
                  <a:gs pos="54000">
                    <a:srgbClr val="B6EBE4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75E1837-B7A2-42D3-B1FA-2D10F6EADFA7}"/>
                </a:ext>
              </a:extLst>
            </p:cNvPr>
            <p:cNvGrpSpPr/>
            <p:nvPr/>
          </p:nvGrpSpPr>
          <p:grpSpPr>
            <a:xfrm>
              <a:off x="4959860" y="2440344"/>
              <a:ext cx="2272278" cy="2362455"/>
              <a:chOff x="4063998" y="1722688"/>
              <a:chExt cx="4064002" cy="4225283"/>
            </a:xfrm>
          </p:grpSpPr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B24243E8-C6B4-4396-A147-C3787EBA6A33}"/>
                  </a:ext>
                </a:extLst>
              </p:cNvPr>
              <p:cNvSpPr/>
              <p:nvPr/>
            </p:nvSpPr>
            <p:spPr>
              <a:xfrm>
                <a:off x="4063998" y="1722688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弧形 29">
                <a:extLst>
                  <a:ext uri="{FF2B5EF4-FFF2-40B4-BE49-F238E27FC236}">
                    <a16:creationId xmlns:a16="http://schemas.microsoft.com/office/drawing/2014/main" id="{E8247FB2-3BB5-4497-ADB9-A42255AA98C1}"/>
                  </a:ext>
                </a:extLst>
              </p:cNvPr>
              <p:cNvSpPr/>
              <p:nvPr/>
            </p:nvSpPr>
            <p:spPr>
              <a:xfrm rot="10800000">
                <a:off x="4063998" y="1883969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12C30CC-BDB9-417A-9BB9-54AE3AC5132E}"/>
              </a:ext>
            </a:extLst>
          </p:cNvPr>
          <p:cNvGrpSpPr/>
          <p:nvPr/>
        </p:nvGrpSpPr>
        <p:grpSpPr>
          <a:xfrm>
            <a:off x="-355487" y="2871778"/>
            <a:ext cx="13228207" cy="2074509"/>
            <a:chOff x="8155597" y="3208559"/>
            <a:chExt cx="4589382" cy="1594239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E47E99FF-2B03-4D1C-B480-402E401E25D8}"/>
                </a:ext>
              </a:extLst>
            </p:cNvPr>
            <p:cNvSpPr/>
            <p:nvPr/>
          </p:nvSpPr>
          <p:spPr>
            <a:xfrm flipH="1">
              <a:off x="8155597" y="3208559"/>
              <a:ext cx="4589382" cy="1150564"/>
            </a:xfrm>
            <a:custGeom>
              <a:avLst/>
              <a:gdLst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00" h="1054100">
                  <a:moveTo>
                    <a:pt x="0" y="0"/>
                  </a:moveTo>
                  <a:cubicBezTo>
                    <a:pt x="397933" y="447675"/>
                    <a:pt x="685332" y="906985"/>
                    <a:pt x="1193800" y="914400"/>
                  </a:cubicBezTo>
                  <a:cubicBezTo>
                    <a:pt x="1702268" y="921815"/>
                    <a:pt x="1879600" y="91017"/>
                    <a:pt x="2387600" y="114300"/>
                  </a:cubicBezTo>
                  <a:cubicBezTo>
                    <a:pt x="2895600" y="137583"/>
                    <a:pt x="3568700" y="595841"/>
                    <a:pt x="4241800" y="1054100"/>
                  </a:cubicBezTo>
                </a:path>
              </a:pathLst>
            </a:custGeom>
            <a:noFill/>
            <a:ln w="381000">
              <a:gradFill flip="none" rotWithShape="1">
                <a:gsLst>
                  <a:gs pos="70800">
                    <a:srgbClr val="DBFEFA"/>
                  </a:gs>
                  <a:gs pos="0">
                    <a:srgbClr val="2FC29D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F4DD120-18A4-4C7E-9F80-D1008B08B4E5}"/>
                </a:ext>
              </a:extLst>
            </p:cNvPr>
            <p:cNvSpPr/>
            <p:nvPr/>
          </p:nvSpPr>
          <p:spPr>
            <a:xfrm flipH="1">
              <a:off x="8155597" y="3652234"/>
              <a:ext cx="4589382" cy="1150564"/>
            </a:xfrm>
            <a:custGeom>
              <a:avLst/>
              <a:gdLst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00" h="1054100">
                  <a:moveTo>
                    <a:pt x="0" y="0"/>
                  </a:moveTo>
                  <a:cubicBezTo>
                    <a:pt x="397933" y="447675"/>
                    <a:pt x="685332" y="906985"/>
                    <a:pt x="1193800" y="914400"/>
                  </a:cubicBezTo>
                  <a:cubicBezTo>
                    <a:pt x="1702268" y="921815"/>
                    <a:pt x="1879600" y="91017"/>
                    <a:pt x="2387600" y="114300"/>
                  </a:cubicBezTo>
                  <a:cubicBezTo>
                    <a:pt x="2895600" y="137583"/>
                    <a:pt x="3568700" y="595841"/>
                    <a:pt x="4241800" y="1054100"/>
                  </a:cubicBezTo>
                </a:path>
              </a:pathLst>
            </a:custGeom>
            <a:noFill/>
            <a:ln w="12700">
              <a:gradFill flip="none" rotWithShape="1">
                <a:gsLst>
                  <a:gs pos="70800">
                    <a:srgbClr val="DBFEFA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2FB742B-2EB5-45BB-8316-6738697D001C}"/>
              </a:ext>
            </a:extLst>
          </p:cNvPr>
          <p:cNvGrpSpPr/>
          <p:nvPr/>
        </p:nvGrpSpPr>
        <p:grpSpPr>
          <a:xfrm>
            <a:off x="931902" y="2186974"/>
            <a:ext cx="3478915" cy="757373"/>
            <a:chOff x="6624228" y="1809853"/>
            <a:chExt cx="3478915" cy="75737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59FF0590-546F-4F4F-8313-9C37AE2BFAC6}"/>
                </a:ext>
              </a:extLst>
            </p:cNvPr>
            <p:cNvGrpSpPr/>
            <p:nvPr/>
          </p:nvGrpSpPr>
          <p:grpSpPr>
            <a:xfrm>
              <a:off x="7392144" y="1809853"/>
              <a:ext cx="2710999" cy="757373"/>
              <a:chOff x="6663050" y="1805452"/>
              <a:chExt cx="2710999" cy="757373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77C356F-1CFC-41FB-998E-DD34F966A0C1}"/>
                  </a:ext>
                </a:extLst>
              </p:cNvPr>
              <p:cNvSpPr/>
              <p:nvPr/>
            </p:nvSpPr>
            <p:spPr>
              <a:xfrm>
                <a:off x="6663050" y="1805452"/>
                <a:ext cx="1467068" cy="461665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任务概述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37D47C1-EB14-4610-91E8-BA987AE60539}"/>
                  </a:ext>
                </a:extLst>
              </p:cNvPr>
              <p:cNvSpPr/>
              <p:nvPr/>
            </p:nvSpPr>
            <p:spPr>
              <a:xfrm>
                <a:off x="6663050" y="2193493"/>
                <a:ext cx="2710999" cy="3693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pc="100" dirty="0">
                    <a:solidFill>
                      <a:schemeClr val="bg1"/>
                    </a:solidFill>
                    <a:cs typeface="+mn-ea"/>
                    <a:sym typeface="+mn-lt"/>
                  </a:rPr>
                  <a:t>Annual work summary</a:t>
                </a:r>
                <a:endParaRPr lang="zh-CN" altLang="en-US" spc="1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5BB4E36-C65E-4C7D-A087-AD5B951193AD}"/>
                </a:ext>
              </a:extLst>
            </p:cNvPr>
            <p:cNvGrpSpPr/>
            <p:nvPr/>
          </p:nvGrpSpPr>
          <p:grpSpPr>
            <a:xfrm>
              <a:off x="6624228" y="1836703"/>
              <a:ext cx="703672" cy="703672"/>
              <a:chOff x="6624228" y="1836703"/>
              <a:chExt cx="703672" cy="703672"/>
            </a:xfrm>
          </p:grpSpPr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88A7684A-2BE6-4047-BD6A-26AA6ED5710E}"/>
                  </a:ext>
                </a:extLst>
              </p:cNvPr>
              <p:cNvSpPr/>
              <p:nvPr/>
            </p:nvSpPr>
            <p:spPr>
              <a:xfrm>
                <a:off x="6624228" y="1836703"/>
                <a:ext cx="703672" cy="70367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ABB9D3A-E531-4D29-A2AB-FCC9AC5935A0}"/>
                  </a:ext>
                </a:extLst>
              </p:cNvPr>
              <p:cNvSpPr txBox="1"/>
              <p:nvPr/>
            </p:nvSpPr>
            <p:spPr>
              <a:xfrm>
                <a:off x="6688166" y="1957707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spc="100" dirty="0">
                    <a:solidFill>
                      <a:srgbClr val="1C2922"/>
                    </a:solidFill>
                    <a:latin typeface="Arial Rounded MT Bold" panose="020F0704030504030204" pitchFamily="34" charset="0"/>
                    <a:cs typeface="+mn-ea"/>
                    <a:sym typeface="+mn-lt"/>
                  </a:rPr>
                  <a:t>01</a:t>
                </a:r>
                <a:endParaRPr lang="zh-CN" altLang="en-US" sz="2400" spc="100" dirty="0">
                  <a:solidFill>
                    <a:srgbClr val="1C2922"/>
                  </a:solidFill>
                  <a:latin typeface="Arial Rounded MT Bold" panose="020F0704030504030204" pitchFamily="34" charset="0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C2CD43C-BF1A-4A31-BBBA-CB80966055ED}"/>
              </a:ext>
            </a:extLst>
          </p:cNvPr>
          <p:cNvSpPr txBox="1"/>
          <p:nvPr/>
        </p:nvSpPr>
        <p:spPr>
          <a:xfrm>
            <a:off x="-64363600" y="-43974266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86A580B-A6A8-AE00-34C7-7D35D70DBE43}"/>
              </a:ext>
            </a:extLst>
          </p:cNvPr>
          <p:cNvGrpSpPr/>
          <p:nvPr/>
        </p:nvGrpSpPr>
        <p:grpSpPr>
          <a:xfrm>
            <a:off x="2980407" y="3766150"/>
            <a:ext cx="3478915" cy="757373"/>
            <a:chOff x="6624228" y="1809853"/>
            <a:chExt cx="3478915" cy="75737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E2CCB7D-DF84-8D67-9D69-6C9234AF7AE3}"/>
                </a:ext>
              </a:extLst>
            </p:cNvPr>
            <p:cNvGrpSpPr/>
            <p:nvPr/>
          </p:nvGrpSpPr>
          <p:grpSpPr>
            <a:xfrm>
              <a:off x="7392143" y="1809853"/>
              <a:ext cx="2711000" cy="757373"/>
              <a:chOff x="6663049" y="1805452"/>
              <a:chExt cx="2711000" cy="75737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AFE9AEE-7F72-AC28-138B-78F692379629}"/>
                  </a:ext>
                </a:extLst>
              </p:cNvPr>
              <p:cNvSpPr/>
              <p:nvPr/>
            </p:nvSpPr>
            <p:spPr>
              <a:xfrm>
                <a:off x="6663049" y="1805452"/>
                <a:ext cx="2223783" cy="461665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功能模块设计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E3E22A3-64B9-CB19-4784-C7A9BF94F7E8}"/>
                  </a:ext>
                </a:extLst>
              </p:cNvPr>
              <p:cNvSpPr/>
              <p:nvPr/>
            </p:nvSpPr>
            <p:spPr>
              <a:xfrm>
                <a:off x="6663050" y="2193493"/>
                <a:ext cx="2710999" cy="3693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pc="100" dirty="0">
                    <a:solidFill>
                      <a:schemeClr val="bg1"/>
                    </a:solidFill>
                    <a:cs typeface="+mn-ea"/>
                    <a:sym typeface="+mn-lt"/>
                  </a:rPr>
                  <a:t>Annual work summary</a:t>
                </a:r>
                <a:endParaRPr lang="zh-CN" altLang="en-US" spc="1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6724302-04F2-82F3-2985-FCBB6F5FDB84}"/>
                </a:ext>
              </a:extLst>
            </p:cNvPr>
            <p:cNvGrpSpPr/>
            <p:nvPr/>
          </p:nvGrpSpPr>
          <p:grpSpPr>
            <a:xfrm>
              <a:off x="6624228" y="1836703"/>
              <a:ext cx="703672" cy="703672"/>
              <a:chOff x="6624228" y="1836703"/>
              <a:chExt cx="703672" cy="703672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BDEE970C-5092-4C0C-F108-3DAF644F43B5}"/>
                  </a:ext>
                </a:extLst>
              </p:cNvPr>
              <p:cNvSpPr/>
              <p:nvPr/>
            </p:nvSpPr>
            <p:spPr>
              <a:xfrm>
                <a:off x="6624228" y="1836703"/>
                <a:ext cx="703672" cy="70367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E748423-1C88-E959-962C-A7E00F085CB0}"/>
                  </a:ext>
                </a:extLst>
              </p:cNvPr>
              <p:cNvSpPr txBox="1"/>
              <p:nvPr/>
            </p:nvSpPr>
            <p:spPr>
              <a:xfrm>
                <a:off x="6688166" y="1957707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spc="100" dirty="0">
                    <a:solidFill>
                      <a:srgbClr val="1C2922"/>
                    </a:solidFill>
                    <a:latin typeface="Arial Rounded MT Bold" panose="020F0704030504030204" pitchFamily="34" charset="0"/>
                    <a:cs typeface="+mn-ea"/>
                    <a:sym typeface="+mn-lt"/>
                  </a:rPr>
                  <a:t>02</a:t>
                </a:r>
                <a:endParaRPr lang="zh-CN" altLang="en-US" sz="2400" spc="100" dirty="0">
                  <a:solidFill>
                    <a:srgbClr val="1C2922"/>
                  </a:solidFill>
                  <a:latin typeface="Arial Rounded MT Bold" panose="020F0704030504030204" pitchFamily="34" charset="0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A7F3212-1E4F-5DC5-0740-FBF8E03B145F}"/>
              </a:ext>
            </a:extLst>
          </p:cNvPr>
          <p:cNvGrpSpPr/>
          <p:nvPr/>
        </p:nvGrpSpPr>
        <p:grpSpPr>
          <a:xfrm>
            <a:off x="6505364" y="2186974"/>
            <a:ext cx="3566134" cy="757373"/>
            <a:chOff x="6624228" y="1809853"/>
            <a:chExt cx="3566134" cy="757373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B8BA32FF-4D84-67FB-D302-EC3A0177F36B}"/>
                </a:ext>
              </a:extLst>
            </p:cNvPr>
            <p:cNvGrpSpPr/>
            <p:nvPr/>
          </p:nvGrpSpPr>
          <p:grpSpPr>
            <a:xfrm>
              <a:off x="7392143" y="1809853"/>
              <a:ext cx="2798219" cy="757373"/>
              <a:chOff x="6663049" y="1805452"/>
              <a:chExt cx="2798219" cy="757373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F8A3DCC-47EA-CFC9-EDCE-2907C882F53C}"/>
                  </a:ext>
                </a:extLst>
              </p:cNvPr>
              <p:cNvSpPr/>
              <p:nvPr/>
            </p:nvSpPr>
            <p:spPr>
              <a:xfrm>
                <a:off x="6663049" y="1805452"/>
                <a:ext cx="2798219" cy="461665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UML</a:t>
                </a:r>
                <a:r>
                  <a:rPr lang="zh-CN" altLang="en-US" sz="2400" b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类图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5CE30151-5E7F-FD61-6D1A-288A6B552299}"/>
                  </a:ext>
                </a:extLst>
              </p:cNvPr>
              <p:cNvSpPr/>
              <p:nvPr/>
            </p:nvSpPr>
            <p:spPr>
              <a:xfrm>
                <a:off x="6663050" y="2193493"/>
                <a:ext cx="2710999" cy="3693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pc="100" dirty="0">
                    <a:solidFill>
                      <a:schemeClr val="bg1"/>
                    </a:solidFill>
                    <a:cs typeface="+mn-ea"/>
                    <a:sym typeface="+mn-lt"/>
                  </a:rPr>
                  <a:t>Annual work summary</a:t>
                </a:r>
                <a:endParaRPr lang="zh-CN" altLang="en-US" spc="1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DF249452-20B8-26CA-3887-FA2DD5D520AF}"/>
                </a:ext>
              </a:extLst>
            </p:cNvPr>
            <p:cNvGrpSpPr/>
            <p:nvPr/>
          </p:nvGrpSpPr>
          <p:grpSpPr>
            <a:xfrm>
              <a:off x="6624228" y="1836703"/>
              <a:ext cx="703672" cy="703672"/>
              <a:chOff x="6624228" y="1836703"/>
              <a:chExt cx="703672" cy="703672"/>
            </a:xfrm>
          </p:grpSpPr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EEEC9D62-6197-83DF-7572-69F66B064037}"/>
                  </a:ext>
                </a:extLst>
              </p:cNvPr>
              <p:cNvSpPr/>
              <p:nvPr/>
            </p:nvSpPr>
            <p:spPr>
              <a:xfrm>
                <a:off x="6624228" y="1836703"/>
                <a:ext cx="703672" cy="70367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D464E9-8DED-8A2A-455E-90A7106F4930}"/>
                  </a:ext>
                </a:extLst>
              </p:cNvPr>
              <p:cNvSpPr txBox="1"/>
              <p:nvPr/>
            </p:nvSpPr>
            <p:spPr>
              <a:xfrm>
                <a:off x="6688166" y="1957707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spc="100" dirty="0">
                    <a:solidFill>
                      <a:srgbClr val="1C2922"/>
                    </a:solidFill>
                    <a:latin typeface="Arial Rounded MT Bold" panose="020F0704030504030204" pitchFamily="34" charset="0"/>
                    <a:cs typeface="+mn-ea"/>
                    <a:sym typeface="+mn-lt"/>
                  </a:rPr>
                  <a:t>03</a:t>
                </a:r>
                <a:endParaRPr lang="zh-CN" altLang="en-US" sz="2400" spc="100" dirty="0">
                  <a:solidFill>
                    <a:srgbClr val="1C2922"/>
                  </a:solidFill>
                  <a:latin typeface="Arial Rounded MT Bold" panose="020F0704030504030204" pitchFamily="34" charset="0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071B95B5-19D0-A415-A719-B87C3EA5D4A2}"/>
              </a:ext>
            </a:extLst>
          </p:cNvPr>
          <p:cNvGrpSpPr/>
          <p:nvPr/>
        </p:nvGrpSpPr>
        <p:grpSpPr>
          <a:xfrm>
            <a:off x="7979433" y="3739299"/>
            <a:ext cx="3478915" cy="757373"/>
            <a:chOff x="6624228" y="1809853"/>
            <a:chExt cx="3478915" cy="757373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74D6E491-6574-1371-90FD-1FE1ED91A4ED}"/>
                </a:ext>
              </a:extLst>
            </p:cNvPr>
            <p:cNvGrpSpPr/>
            <p:nvPr/>
          </p:nvGrpSpPr>
          <p:grpSpPr>
            <a:xfrm>
              <a:off x="7392144" y="1809853"/>
              <a:ext cx="2710999" cy="757373"/>
              <a:chOff x="6663050" y="1805452"/>
              <a:chExt cx="2710999" cy="757373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1CB16B2F-102E-8BA3-59FD-705BC2FBDF7D}"/>
                  </a:ext>
                </a:extLst>
              </p:cNvPr>
              <p:cNvSpPr/>
              <p:nvPr/>
            </p:nvSpPr>
            <p:spPr>
              <a:xfrm>
                <a:off x="6663050" y="1805452"/>
                <a:ext cx="1467068" cy="461665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运行结果</a:t>
                </a: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08B41027-2486-9A01-2472-21E76ED5507B}"/>
                  </a:ext>
                </a:extLst>
              </p:cNvPr>
              <p:cNvSpPr/>
              <p:nvPr/>
            </p:nvSpPr>
            <p:spPr>
              <a:xfrm>
                <a:off x="6663050" y="2193493"/>
                <a:ext cx="2710999" cy="3693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pc="100" dirty="0">
                    <a:solidFill>
                      <a:schemeClr val="bg1"/>
                    </a:solidFill>
                    <a:cs typeface="+mn-ea"/>
                    <a:sym typeface="+mn-lt"/>
                  </a:rPr>
                  <a:t>Annual work summary</a:t>
                </a:r>
                <a:endParaRPr lang="zh-CN" altLang="en-US" spc="1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98323B98-BDA1-451F-E76F-24FAB75B18EB}"/>
                </a:ext>
              </a:extLst>
            </p:cNvPr>
            <p:cNvGrpSpPr/>
            <p:nvPr/>
          </p:nvGrpSpPr>
          <p:grpSpPr>
            <a:xfrm>
              <a:off x="6624228" y="1836703"/>
              <a:ext cx="703672" cy="703672"/>
              <a:chOff x="6624228" y="1836703"/>
              <a:chExt cx="703672" cy="703672"/>
            </a:xfrm>
          </p:grpSpPr>
          <p:sp>
            <p:nvSpPr>
              <p:cNvPr id="76" name="矩形: 圆角 75">
                <a:extLst>
                  <a:ext uri="{FF2B5EF4-FFF2-40B4-BE49-F238E27FC236}">
                    <a16:creationId xmlns:a16="http://schemas.microsoft.com/office/drawing/2014/main" id="{019B12FF-91F9-A98A-A7FD-3D418CBF208F}"/>
                  </a:ext>
                </a:extLst>
              </p:cNvPr>
              <p:cNvSpPr/>
              <p:nvPr/>
            </p:nvSpPr>
            <p:spPr>
              <a:xfrm>
                <a:off x="6624228" y="1836703"/>
                <a:ext cx="703672" cy="70367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DA06D4DB-D376-9267-485D-296B90295BC6}"/>
                  </a:ext>
                </a:extLst>
              </p:cNvPr>
              <p:cNvSpPr txBox="1"/>
              <p:nvPr/>
            </p:nvSpPr>
            <p:spPr>
              <a:xfrm>
                <a:off x="6688166" y="1957707"/>
                <a:ext cx="5757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spc="100" dirty="0">
                    <a:solidFill>
                      <a:srgbClr val="1C2922"/>
                    </a:solidFill>
                    <a:latin typeface="Arial Rounded MT Bold" panose="020F0704030504030204" pitchFamily="34" charset="0"/>
                    <a:cs typeface="+mn-ea"/>
                    <a:sym typeface="+mn-lt"/>
                  </a:rPr>
                  <a:t>04</a:t>
                </a:r>
                <a:endParaRPr lang="zh-CN" altLang="en-US" sz="2400" spc="100" dirty="0">
                  <a:solidFill>
                    <a:srgbClr val="1C2922"/>
                  </a:solidFill>
                  <a:latin typeface="Arial Rounded MT Bold" panose="020F0704030504030204" pitchFamily="34" charset="0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80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0E81211-D8D8-461C-9A7E-D71C4FA46E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498" t="15278" r="10832" b="95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2DAA68C3-AE50-4C27-9DC6-635895D901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63576" y="-83337"/>
            <a:ext cx="5299364" cy="685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6C57B252-52A9-4163-ACA1-85D544C0D4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8985064" y="-130711"/>
            <a:ext cx="5299364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9C6285A-9512-46CA-8E6A-7F0C21BB5602}"/>
              </a:ext>
            </a:extLst>
          </p:cNvPr>
          <p:cNvGrpSpPr/>
          <p:nvPr/>
        </p:nvGrpSpPr>
        <p:grpSpPr>
          <a:xfrm>
            <a:off x="5000414" y="861400"/>
            <a:ext cx="2169874" cy="2255987"/>
            <a:chOff x="4959860" y="2440344"/>
            <a:chExt cx="2272278" cy="2362455"/>
          </a:xfrm>
        </p:grpSpPr>
        <p:grpSp>
          <p:nvGrpSpPr>
            <p:cNvPr id="14" name="组合 13"/>
            <p:cNvGrpSpPr/>
            <p:nvPr/>
          </p:nvGrpSpPr>
          <p:grpSpPr>
            <a:xfrm>
              <a:off x="5538675" y="2977852"/>
              <a:ext cx="1083069" cy="1159716"/>
              <a:chOff x="5538675" y="2987234"/>
              <a:chExt cx="1083069" cy="115971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538675" y="2987234"/>
                <a:ext cx="1083069" cy="87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800" spc="500" dirty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+mn-lt"/>
                  </a:rPr>
                  <a:t>01</a:t>
                </a:r>
                <a:endParaRPr lang="zh-CN" altLang="en-US" sz="4800" spc="500" dirty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663617" y="3727957"/>
                <a:ext cx="887067" cy="418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PART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5730308" y="4189250"/>
              <a:ext cx="731384" cy="0"/>
            </a:xfrm>
            <a:prstGeom prst="line">
              <a:avLst/>
            </a:prstGeom>
            <a:ln w="19050">
              <a:gradFill>
                <a:gsLst>
                  <a:gs pos="0">
                    <a:schemeClr val="bg1"/>
                  </a:gs>
                  <a:gs pos="54000">
                    <a:srgbClr val="B6EBE4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75E1837-B7A2-42D3-B1FA-2D10F6EADFA7}"/>
                </a:ext>
              </a:extLst>
            </p:cNvPr>
            <p:cNvGrpSpPr/>
            <p:nvPr/>
          </p:nvGrpSpPr>
          <p:grpSpPr>
            <a:xfrm>
              <a:off x="4959860" y="2440344"/>
              <a:ext cx="2272278" cy="2362455"/>
              <a:chOff x="4063998" y="1722688"/>
              <a:chExt cx="4064002" cy="4225283"/>
            </a:xfrm>
          </p:grpSpPr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B24243E8-C6B4-4396-A147-C3787EBA6A33}"/>
                  </a:ext>
                </a:extLst>
              </p:cNvPr>
              <p:cNvSpPr/>
              <p:nvPr/>
            </p:nvSpPr>
            <p:spPr>
              <a:xfrm>
                <a:off x="4063998" y="1722688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弧形 29">
                <a:extLst>
                  <a:ext uri="{FF2B5EF4-FFF2-40B4-BE49-F238E27FC236}">
                    <a16:creationId xmlns:a16="http://schemas.microsoft.com/office/drawing/2014/main" id="{E8247FB2-3BB5-4497-ADB9-A42255AA98C1}"/>
                  </a:ext>
                </a:extLst>
              </p:cNvPr>
              <p:cNvSpPr/>
              <p:nvPr/>
            </p:nvSpPr>
            <p:spPr>
              <a:xfrm rot="10800000">
                <a:off x="4063998" y="1883969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277C356F-1CFC-41FB-998E-DD34F966A0C1}"/>
              </a:ext>
            </a:extLst>
          </p:cNvPr>
          <p:cNvSpPr/>
          <p:nvPr/>
        </p:nvSpPr>
        <p:spPr>
          <a:xfrm>
            <a:off x="4926368" y="3328513"/>
            <a:ext cx="2287807" cy="707886"/>
          </a:xfrm>
          <a:prstGeom prst="rect">
            <a:avLst/>
          </a:prstGeom>
          <a:effectLst/>
        </p:spPr>
        <p:txBody>
          <a:bodyPr wrap="none" anchor="ctr">
            <a:spAutoFit/>
          </a:bodyPr>
          <a:lstStyle/>
          <a:p>
            <a:pPr algn="ctr"/>
            <a:r>
              <a:rPr lang="zh-CN" altLang="en-US" sz="4000" b="1" spc="100" dirty="0">
                <a:solidFill>
                  <a:schemeClr val="bg1"/>
                </a:solidFill>
                <a:cs typeface="+mn-ea"/>
                <a:sym typeface="+mn-lt"/>
              </a:rPr>
              <a:t>任务概述</a:t>
            </a: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6399AFB1-C26E-44F2-9BE9-74BD25DB4DAA}"/>
              </a:ext>
            </a:extLst>
          </p:cNvPr>
          <p:cNvSpPr/>
          <p:nvPr/>
        </p:nvSpPr>
        <p:spPr>
          <a:xfrm>
            <a:off x="-547539" y="3208559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EA61E7C9-3BD1-4840-987C-67A25AC54FE9}"/>
              </a:ext>
            </a:extLst>
          </p:cNvPr>
          <p:cNvSpPr/>
          <p:nvPr/>
        </p:nvSpPr>
        <p:spPr>
          <a:xfrm flipH="1">
            <a:off x="8155597" y="3208559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5F74B066-C721-441F-9C26-B8F76BFD8B52}"/>
              </a:ext>
            </a:extLst>
          </p:cNvPr>
          <p:cNvSpPr/>
          <p:nvPr/>
        </p:nvSpPr>
        <p:spPr>
          <a:xfrm>
            <a:off x="-547539" y="3652234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753CD3F4-D95B-4F23-99AB-6F016BA31DE1}"/>
              </a:ext>
            </a:extLst>
          </p:cNvPr>
          <p:cNvSpPr/>
          <p:nvPr/>
        </p:nvSpPr>
        <p:spPr>
          <a:xfrm flipH="1">
            <a:off x="8155597" y="3652234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CD79E68C-0725-4F9E-9815-8E919386762D}"/>
              </a:ext>
            </a:extLst>
          </p:cNvPr>
          <p:cNvSpPr/>
          <p:nvPr/>
        </p:nvSpPr>
        <p:spPr>
          <a:xfrm rot="10800000">
            <a:off x="5763459" y="5017504"/>
            <a:ext cx="643784" cy="643786"/>
          </a:xfrm>
          <a:prstGeom prst="arc">
            <a:avLst>
              <a:gd name="adj1" fmla="val 2849981"/>
              <a:gd name="adj2" fmla="val 1837505"/>
            </a:avLst>
          </a:prstGeom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0FC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F6ED79-4881-7E62-82D5-A15743C8D22D}"/>
              </a:ext>
            </a:extLst>
          </p:cNvPr>
          <p:cNvSpPr/>
          <p:nvPr/>
        </p:nvSpPr>
        <p:spPr>
          <a:xfrm>
            <a:off x="4754926" y="3952927"/>
            <a:ext cx="271099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cs typeface="+mn-ea"/>
                <a:sym typeface="+mn-lt"/>
              </a:rPr>
              <a:t>Annual work summary</a:t>
            </a:r>
            <a:endParaRPr lang="zh-CN" altLang="en-US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456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>
            <a:extLst>
              <a:ext uri="{FF2B5EF4-FFF2-40B4-BE49-F238E27FC236}">
                <a16:creationId xmlns:a16="http://schemas.microsoft.com/office/drawing/2014/main" id="{D83E7349-F13B-4F71-9333-9A3AB16D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498" t="15278" r="10832" b="95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E3880B2-5E43-4122-8B46-2D36D811FD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79269" y="-2153754"/>
            <a:ext cx="5299364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9C6285A-9512-46CA-8E6A-7F0C21BB5602}"/>
              </a:ext>
            </a:extLst>
          </p:cNvPr>
          <p:cNvGrpSpPr/>
          <p:nvPr/>
        </p:nvGrpSpPr>
        <p:grpSpPr>
          <a:xfrm>
            <a:off x="51515" y="444724"/>
            <a:ext cx="2787956" cy="1821257"/>
            <a:chOff x="4633154" y="2440344"/>
            <a:chExt cx="3040379" cy="2362455"/>
          </a:xfrm>
        </p:grpSpPr>
        <p:grpSp>
          <p:nvGrpSpPr>
            <p:cNvPr id="14" name="组合 13"/>
            <p:cNvGrpSpPr/>
            <p:nvPr/>
          </p:nvGrpSpPr>
          <p:grpSpPr>
            <a:xfrm>
              <a:off x="4633154" y="2977852"/>
              <a:ext cx="3040379" cy="1114239"/>
              <a:chOff x="4633154" y="2987234"/>
              <a:chExt cx="3040379" cy="1114239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633154" y="2987234"/>
                <a:ext cx="3040379" cy="78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spc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+mn-lt"/>
                  </a:rPr>
                  <a:t>任务概述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378284" y="3727957"/>
                <a:ext cx="1371796" cy="373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CONTENTS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5730308" y="4189250"/>
              <a:ext cx="731384" cy="0"/>
            </a:xfrm>
            <a:prstGeom prst="line">
              <a:avLst/>
            </a:prstGeom>
            <a:ln w="19050">
              <a:gradFill>
                <a:gsLst>
                  <a:gs pos="0">
                    <a:schemeClr val="bg1"/>
                  </a:gs>
                  <a:gs pos="54000">
                    <a:srgbClr val="B6EBE4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75E1837-B7A2-42D3-B1FA-2D10F6EADFA7}"/>
                </a:ext>
              </a:extLst>
            </p:cNvPr>
            <p:cNvGrpSpPr/>
            <p:nvPr/>
          </p:nvGrpSpPr>
          <p:grpSpPr>
            <a:xfrm>
              <a:off x="4959860" y="2440344"/>
              <a:ext cx="2272278" cy="2362455"/>
              <a:chOff x="4063998" y="1722688"/>
              <a:chExt cx="4064002" cy="4225283"/>
            </a:xfrm>
          </p:grpSpPr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B24243E8-C6B4-4396-A147-C3787EBA6A33}"/>
                  </a:ext>
                </a:extLst>
              </p:cNvPr>
              <p:cNvSpPr/>
              <p:nvPr/>
            </p:nvSpPr>
            <p:spPr>
              <a:xfrm>
                <a:off x="4063998" y="1722688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弧形 29">
                <a:extLst>
                  <a:ext uri="{FF2B5EF4-FFF2-40B4-BE49-F238E27FC236}">
                    <a16:creationId xmlns:a16="http://schemas.microsoft.com/office/drawing/2014/main" id="{E8247FB2-3BB5-4497-ADB9-A42255AA98C1}"/>
                  </a:ext>
                </a:extLst>
              </p:cNvPr>
              <p:cNvSpPr/>
              <p:nvPr/>
            </p:nvSpPr>
            <p:spPr>
              <a:xfrm rot="10800000">
                <a:off x="4063998" y="1883969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12C30CC-BDB9-417A-9BB9-54AE3AC5132E}"/>
              </a:ext>
            </a:extLst>
          </p:cNvPr>
          <p:cNvGrpSpPr/>
          <p:nvPr/>
        </p:nvGrpSpPr>
        <p:grpSpPr>
          <a:xfrm rot="5400000">
            <a:off x="2733153" y="2623762"/>
            <a:ext cx="6541275" cy="2272279"/>
            <a:chOff x="8155597" y="3208559"/>
            <a:chExt cx="4589382" cy="1594239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E47E99FF-2B03-4D1C-B480-402E401E25D8}"/>
                </a:ext>
              </a:extLst>
            </p:cNvPr>
            <p:cNvSpPr/>
            <p:nvPr/>
          </p:nvSpPr>
          <p:spPr>
            <a:xfrm flipH="1">
              <a:off x="8155597" y="3208559"/>
              <a:ext cx="4589382" cy="1150564"/>
            </a:xfrm>
            <a:custGeom>
              <a:avLst/>
              <a:gdLst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00" h="1054100">
                  <a:moveTo>
                    <a:pt x="0" y="0"/>
                  </a:moveTo>
                  <a:cubicBezTo>
                    <a:pt x="397933" y="447675"/>
                    <a:pt x="685332" y="906985"/>
                    <a:pt x="1193800" y="914400"/>
                  </a:cubicBezTo>
                  <a:cubicBezTo>
                    <a:pt x="1702268" y="921815"/>
                    <a:pt x="1879600" y="91017"/>
                    <a:pt x="2387600" y="114300"/>
                  </a:cubicBezTo>
                  <a:cubicBezTo>
                    <a:pt x="2895600" y="137583"/>
                    <a:pt x="3568700" y="595841"/>
                    <a:pt x="4241800" y="1054100"/>
                  </a:cubicBezTo>
                </a:path>
              </a:pathLst>
            </a:custGeom>
            <a:noFill/>
            <a:ln w="381000">
              <a:gradFill flip="none" rotWithShape="1">
                <a:gsLst>
                  <a:gs pos="70800">
                    <a:srgbClr val="DBFEFA"/>
                  </a:gs>
                  <a:gs pos="0">
                    <a:srgbClr val="2FC29D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F4DD120-18A4-4C7E-9F80-D1008B08B4E5}"/>
                </a:ext>
              </a:extLst>
            </p:cNvPr>
            <p:cNvSpPr/>
            <p:nvPr/>
          </p:nvSpPr>
          <p:spPr>
            <a:xfrm flipH="1">
              <a:off x="8155597" y="3652234"/>
              <a:ext cx="4589382" cy="1150564"/>
            </a:xfrm>
            <a:custGeom>
              <a:avLst/>
              <a:gdLst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  <a:gd name="connsiteX0" fmla="*/ 0 w 4241800"/>
                <a:gd name="connsiteY0" fmla="*/ 0 h 1054100"/>
                <a:gd name="connsiteX1" fmla="*/ 1193800 w 4241800"/>
                <a:gd name="connsiteY1" fmla="*/ 914400 h 1054100"/>
                <a:gd name="connsiteX2" fmla="*/ 2387600 w 4241800"/>
                <a:gd name="connsiteY2" fmla="*/ 114300 h 1054100"/>
                <a:gd name="connsiteX3" fmla="*/ 4241800 w 4241800"/>
                <a:gd name="connsiteY3" fmla="*/ 1054100 h 105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00" h="1054100">
                  <a:moveTo>
                    <a:pt x="0" y="0"/>
                  </a:moveTo>
                  <a:cubicBezTo>
                    <a:pt x="397933" y="447675"/>
                    <a:pt x="685332" y="906985"/>
                    <a:pt x="1193800" y="914400"/>
                  </a:cubicBezTo>
                  <a:cubicBezTo>
                    <a:pt x="1702268" y="921815"/>
                    <a:pt x="1879600" y="91017"/>
                    <a:pt x="2387600" y="114300"/>
                  </a:cubicBezTo>
                  <a:cubicBezTo>
                    <a:pt x="2895600" y="137583"/>
                    <a:pt x="3568700" y="595841"/>
                    <a:pt x="4241800" y="1054100"/>
                  </a:cubicBezTo>
                </a:path>
              </a:pathLst>
            </a:custGeom>
            <a:noFill/>
            <a:ln w="12700">
              <a:gradFill flip="none" rotWithShape="1">
                <a:gsLst>
                  <a:gs pos="70800">
                    <a:srgbClr val="DBFEFA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7A92E68-67B0-0CFA-A25C-F625A05190A0}"/>
              </a:ext>
            </a:extLst>
          </p:cNvPr>
          <p:cNvGrpSpPr/>
          <p:nvPr/>
        </p:nvGrpSpPr>
        <p:grpSpPr>
          <a:xfrm>
            <a:off x="6523171" y="991191"/>
            <a:ext cx="5170640" cy="1949114"/>
            <a:chOff x="6291022" y="632349"/>
            <a:chExt cx="5170640" cy="194911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10DE784-D384-A2CD-8212-845CC381C953}"/>
                </a:ext>
              </a:extLst>
            </p:cNvPr>
            <p:cNvSpPr/>
            <p:nvPr/>
          </p:nvSpPr>
          <p:spPr>
            <a:xfrm>
              <a:off x="7360633" y="1178954"/>
              <a:ext cx="3918081" cy="14025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2FB742B-2EB5-45BB-8316-6738697D001C}"/>
                </a:ext>
              </a:extLst>
            </p:cNvPr>
            <p:cNvGrpSpPr/>
            <p:nvPr/>
          </p:nvGrpSpPr>
          <p:grpSpPr>
            <a:xfrm>
              <a:off x="6291022" y="632349"/>
              <a:ext cx="5170640" cy="1672611"/>
              <a:chOff x="6624228" y="1305963"/>
              <a:chExt cx="3743336" cy="1234412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59FF0590-546F-4F4F-8313-9C37AE2BFAC6}"/>
                  </a:ext>
                </a:extLst>
              </p:cNvPr>
              <p:cNvGrpSpPr/>
              <p:nvPr/>
            </p:nvGrpSpPr>
            <p:grpSpPr>
              <a:xfrm>
                <a:off x="7336799" y="1305963"/>
                <a:ext cx="3030765" cy="1217890"/>
                <a:chOff x="6607705" y="1301562"/>
                <a:chExt cx="3030765" cy="1217890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277C356F-1CFC-41FB-998E-DD34F966A0C1}"/>
                    </a:ext>
                  </a:extLst>
                </p:cNvPr>
                <p:cNvSpPr/>
                <p:nvPr/>
              </p:nvSpPr>
              <p:spPr>
                <a:xfrm>
                  <a:off x="6607705" y="1301562"/>
                  <a:ext cx="1467068" cy="431573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3200" b="1" spc="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目的</a:t>
                  </a:r>
                  <a:endParaRPr lang="zh-CN" altLang="en-US" sz="2400" b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D37D47C1-EB14-4610-91E8-BA987AE60539}"/>
                    </a:ext>
                  </a:extLst>
                </p:cNvPr>
                <p:cNvSpPr/>
                <p:nvPr/>
              </p:nvSpPr>
              <p:spPr>
                <a:xfrm>
                  <a:off x="6682419" y="1838020"/>
                  <a:ext cx="2956051" cy="681432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使用所学习的</a:t>
                  </a:r>
                  <a:r>
                    <a:rPr lang="en-US" altLang="zh-CN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JAVA</a:t>
                  </a:r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语言知识，</a:t>
                  </a:r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rPr>
                    <a:t>设计</a:t>
                  </a:r>
                  <a:endParaRPr lang="en-US" altLang="zh-CN" spc="1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endParaRPr>
                </a:p>
                <a:p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rPr>
                    <a:t>并提供一个可供老师登录、对学生</a:t>
                  </a:r>
                  <a:endParaRPr lang="en-US" altLang="zh-CN" spc="1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endParaRPr>
                </a:p>
                <a:p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rPr>
                    <a:t>信息进行管理的系统。</a:t>
                  </a: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A5BB4E36-C65E-4C7D-A087-AD5B951193AD}"/>
                  </a:ext>
                </a:extLst>
              </p:cNvPr>
              <p:cNvGrpSpPr/>
              <p:nvPr/>
            </p:nvGrpSpPr>
            <p:grpSpPr>
              <a:xfrm>
                <a:off x="6624228" y="1836703"/>
                <a:ext cx="703672" cy="703672"/>
                <a:chOff x="6624228" y="1836703"/>
                <a:chExt cx="703672" cy="703672"/>
              </a:xfrm>
            </p:grpSpPr>
            <p:sp>
              <p:nvSpPr>
                <p:cNvPr id="61" name="矩形: 圆角 60">
                  <a:extLst>
                    <a:ext uri="{FF2B5EF4-FFF2-40B4-BE49-F238E27FC236}">
                      <a16:creationId xmlns:a16="http://schemas.microsoft.com/office/drawing/2014/main" id="{88A7684A-2BE6-4047-BD6A-26AA6ED5710E}"/>
                    </a:ext>
                  </a:extLst>
                </p:cNvPr>
                <p:cNvSpPr/>
                <p:nvPr/>
              </p:nvSpPr>
              <p:spPr>
                <a:xfrm>
                  <a:off x="6624228" y="1836703"/>
                  <a:ext cx="703672" cy="7036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5ABB9D3A-E531-4D29-A2AB-FCC9AC5935A0}"/>
                    </a:ext>
                  </a:extLst>
                </p:cNvPr>
                <p:cNvSpPr txBox="1"/>
                <p:nvPr/>
              </p:nvSpPr>
              <p:spPr>
                <a:xfrm>
                  <a:off x="6745232" y="2005810"/>
                  <a:ext cx="460955" cy="386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800" spc="100" dirty="0">
                      <a:solidFill>
                        <a:srgbClr val="1C2922"/>
                      </a:solidFill>
                      <a:latin typeface="Arial Rounded MT Bold" panose="020F0704030504030204" pitchFamily="34" charset="0"/>
                      <a:cs typeface="+mn-ea"/>
                      <a:sym typeface="+mn-lt"/>
                    </a:rPr>
                    <a:t>01</a:t>
                  </a:r>
                  <a:endParaRPr lang="zh-CN" altLang="en-US" sz="2800" spc="100" dirty="0">
                    <a:solidFill>
                      <a:srgbClr val="1C2922"/>
                    </a:solidFill>
                    <a:latin typeface="Arial Rounded MT Bold" panose="020F0704030504030204" pitchFamily="34" charset="0"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C2CD43C-BF1A-4A31-BBBA-CB80966055ED}"/>
              </a:ext>
            </a:extLst>
          </p:cNvPr>
          <p:cNvSpPr txBox="1"/>
          <p:nvPr/>
        </p:nvSpPr>
        <p:spPr>
          <a:xfrm>
            <a:off x="-64363600" y="-43974266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C822B1D-0477-F631-D81D-7ED859618237}"/>
              </a:ext>
            </a:extLst>
          </p:cNvPr>
          <p:cNvGrpSpPr/>
          <p:nvPr/>
        </p:nvGrpSpPr>
        <p:grpSpPr>
          <a:xfrm>
            <a:off x="6062241" y="3318673"/>
            <a:ext cx="5762204" cy="3183726"/>
            <a:chOff x="6291024" y="-6329"/>
            <a:chExt cx="5762204" cy="3183726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DB122DE3-A28D-96E7-AB38-70A6D02AAB04}"/>
                </a:ext>
              </a:extLst>
            </p:cNvPr>
            <p:cNvSpPr/>
            <p:nvPr/>
          </p:nvSpPr>
          <p:spPr>
            <a:xfrm>
              <a:off x="7457097" y="512129"/>
              <a:ext cx="4497337" cy="26652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F56E7EC3-712C-2EF7-01C5-0ECDE1A5AAC1}"/>
                </a:ext>
              </a:extLst>
            </p:cNvPr>
            <p:cNvGrpSpPr/>
            <p:nvPr/>
          </p:nvGrpSpPr>
          <p:grpSpPr>
            <a:xfrm>
              <a:off x="6291024" y="-6329"/>
              <a:ext cx="5762204" cy="2971371"/>
              <a:chOff x="6624228" y="834610"/>
              <a:chExt cx="4171605" cy="2192917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0DA35EC5-85CA-C354-6790-2C745F4D12A8}"/>
                  </a:ext>
                </a:extLst>
              </p:cNvPr>
              <p:cNvGrpSpPr/>
              <p:nvPr/>
            </p:nvGrpSpPr>
            <p:grpSpPr>
              <a:xfrm>
                <a:off x="7468419" y="834610"/>
                <a:ext cx="3327414" cy="2192917"/>
                <a:chOff x="6739325" y="830209"/>
                <a:chExt cx="3327414" cy="2192917"/>
              </a:xfrm>
            </p:grpSpPr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A1F5D146-0239-BE33-647F-245351EFC05F}"/>
                    </a:ext>
                  </a:extLst>
                </p:cNvPr>
                <p:cNvSpPr/>
                <p:nvPr/>
              </p:nvSpPr>
              <p:spPr>
                <a:xfrm>
                  <a:off x="6739325" y="830209"/>
                  <a:ext cx="1467068" cy="340716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b="1" spc="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任务分配</a:t>
                  </a:r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1F2B06BA-F48B-7D34-309F-4F49C08FA524}"/>
                    </a:ext>
                  </a:extLst>
                </p:cNvPr>
                <p:cNvSpPr/>
                <p:nvPr/>
              </p:nvSpPr>
              <p:spPr>
                <a:xfrm>
                  <a:off x="6739325" y="1319548"/>
                  <a:ext cx="3327414" cy="1703578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郑靖歌：设计总体框架，编写程序</a:t>
                  </a:r>
                  <a:endParaRPr lang="en-US" altLang="zh-CN" spc="100" dirty="0">
                    <a:solidFill>
                      <a:schemeClr val="bg2">
                        <a:lumMod val="25000"/>
                      </a:schemeClr>
                    </a:solidFill>
                    <a:cs typeface="+mn-ea"/>
                  </a:endParaRPr>
                </a:p>
                <a:p>
                  <a:r>
                    <a:rPr lang="en-US" altLang="zh-CN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             </a:t>
                  </a:r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代码，完成系统主要功能，</a:t>
                  </a:r>
                  <a:r>
                    <a:rPr lang="en-US" altLang="zh-CN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PPT</a:t>
                  </a:r>
                  <a:endParaRPr lang="zh-CN" altLang="en-US" spc="100" dirty="0">
                    <a:solidFill>
                      <a:schemeClr val="bg2">
                        <a:lumMod val="25000"/>
                      </a:schemeClr>
                    </a:solidFill>
                    <a:cs typeface="+mn-ea"/>
                  </a:endParaRPr>
                </a:p>
                <a:p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王倩文：设计模块部分，帮助编写代码</a:t>
                  </a:r>
                  <a:endParaRPr lang="en-US" altLang="zh-CN" spc="100" dirty="0">
                    <a:solidFill>
                      <a:schemeClr val="bg2">
                        <a:lumMod val="25000"/>
                      </a:schemeClr>
                    </a:solidFill>
                    <a:cs typeface="+mn-ea"/>
                  </a:endParaRPr>
                </a:p>
                <a:p>
                  <a:r>
                    <a:rPr lang="en-US" altLang="zh-CN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           </a:t>
                  </a:r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  完成系统次要功能</a:t>
                  </a:r>
                </a:p>
                <a:p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曹泽云：设计流程部分，帮助完善数据库</a:t>
                  </a:r>
                  <a:endParaRPr lang="en-US" altLang="zh-CN" spc="100" dirty="0">
                    <a:solidFill>
                      <a:schemeClr val="bg2">
                        <a:lumMod val="25000"/>
                      </a:schemeClr>
                    </a:solidFill>
                    <a:cs typeface="+mn-ea"/>
                  </a:endParaRPr>
                </a:p>
                <a:p>
                  <a:r>
                    <a:rPr lang="en-US" altLang="zh-CN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             </a:t>
                  </a:r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完成软工汇报</a:t>
                  </a:r>
                  <a:r>
                    <a:rPr lang="en-US" altLang="zh-CN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PPT</a:t>
                  </a:r>
                  <a:endParaRPr lang="zh-CN" altLang="en-US" spc="100" dirty="0">
                    <a:solidFill>
                      <a:schemeClr val="bg2">
                        <a:lumMod val="25000"/>
                      </a:schemeClr>
                    </a:solidFill>
                    <a:cs typeface="+mn-ea"/>
                  </a:endParaRPr>
                </a:p>
                <a:p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李   坤：提供设计思路，帮助收集信息，</a:t>
                  </a:r>
                  <a:endParaRPr lang="en-US" altLang="zh-CN" spc="100" dirty="0">
                    <a:solidFill>
                      <a:schemeClr val="bg2">
                        <a:lumMod val="25000"/>
                      </a:schemeClr>
                    </a:solidFill>
                    <a:cs typeface="+mn-ea"/>
                  </a:endParaRPr>
                </a:p>
                <a:p>
                  <a:r>
                    <a:rPr lang="en-US" altLang="zh-CN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             </a:t>
                  </a:r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完成软件需求规格说明书</a:t>
                  </a: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F959C28F-9094-EB6D-1FC0-D03EA4BC6427}"/>
                  </a:ext>
                </a:extLst>
              </p:cNvPr>
              <p:cNvGrpSpPr/>
              <p:nvPr/>
            </p:nvGrpSpPr>
            <p:grpSpPr>
              <a:xfrm>
                <a:off x="6624228" y="1836703"/>
                <a:ext cx="703672" cy="703672"/>
                <a:chOff x="6624228" y="1836703"/>
                <a:chExt cx="703672" cy="703672"/>
              </a:xfrm>
            </p:grpSpPr>
            <p:sp>
              <p:nvSpPr>
                <p:cNvPr id="72" name="矩形: 圆角 71">
                  <a:extLst>
                    <a:ext uri="{FF2B5EF4-FFF2-40B4-BE49-F238E27FC236}">
                      <a16:creationId xmlns:a16="http://schemas.microsoft.com/office/drawing/2014/main" id="{6E8B8B30-AE05-CD90-4FB5-971CB835F822}"/>
                    </a:ext>
                  </a:extLst>
                </p:cNvPr>
                <p:cNvSpPr/>
                <p:nvPr/>
              </p:nvSpPr>
              <p:spPr>
                <a:xfrm>
                  <a:off x="6624228" y="1836703"/>
                  <a:ext cx="703672" cy="7036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B23B4A9A-296D-7106-F531-F3100CFC7A95}"/>
                    </a:ext>
                  </a:extLst>
                </p:cNvPr>
                <p:cNvSpPr txBox="1"/>
                <p:nvPr/>
              </p:nvSpPr>
              <p:spPr>
                <a:xfrm>
                  <a:off x="6745231" y="2005810"/>
                  <a:ext cx="460956" cy="386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800" spc="100" dirty="0">
                      <a:solidFill>
                        <a:srgbClr val="1C2922"/>
                      </a:solidFill>
                      <a:latin typeface="Arial Rounded MT Bold" panose="020F0704030504030204" pitchFamily="34" charset="0"/>
                      <a:cs typeface="+mn-ea"/>
                      <a:sym typeface="+mn-lt"/>
                    </a:rPr>
                    <a:t>03</a:t>
                  </a:r>
                  <a:endParaRPr lang="zh-CN" altLang="en-US" sz="2800" spc="100" dirty="0">
                    <a:solidFill>
                      <a:srgbClr val="1C2922"/>
                    </a:solidFill>
                    <a:latin typeface="Arial Rounded MT Bold" panose="020F0704030504030204" pitchFamily="34" charset="0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E76CAC9-6CE4-BE66-4344-96B3BD57318E}"/>
              </a:ext>
            </a:extLst>
          </p:cNvPr>
          <p:cNvGrpSpPr/>
          <p:nvPr/>
        </p:nvGrpSpPr>
        <p:grpSpPr>
          <a:xfrm>
            <a:off x="901140" y="2571660"/>
            <a:ext cx="5161100" cy="2597688"/>
            <a:chOff x="6730480" y="-659734"/>
            <a:chExt cx="5161100" cy="2597688"/>
          </a:xfrm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8D9BE4C-1187-D7CB-EBC1-06C89C4B6A59}"/>
                </a:ext>
              </a:extLst>
            </p:cNvPr>
            <p:cNvSpPr/>
            <p:nvPr/>
          </p:nvSpPr>
          <p:spPr>
            <a:xfrm>
              <a:off x="6730480" y="-36149"/>
              <a:ext cx="4128170" cy="19741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0BDF10C8-7557-8B3A-89D5-534FF28987ED}"/>
                </a:ext>
              </a:extLst>
            </p:cNvPr>
            <p:cNvGrpSpPr/>
            <p:nvPr/>
          </p:nvGrpSpPr>
          <p:grpSpPr>
            <a:xfrm>
              <a:off x="6730480" y="-659734"/>
              <a:ext cx="5161100" cy="2516687"/>
              <a:chOff x="6942377" y="352387"/>
              <a:chExt cx="3736430" cy="1857352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5EF520E9-E3FF-3ED2-67A1-44D29B9E0F84}"/>
                  </a:ext>
                </a:extLst>
              </p:cNvPr>
              <p:cNvGrpSpPr/>
              <p:nvPr/>
            </p:nvGrpSpPr>
            <p:grpSpPr>
              <a:xfrm>
                <a:off x="6942377" y="352387"/>
                <a:ext cx="3031004" cy="1857352"/>
                <a:chOff x="6213283" y="347986"/>
                <a:chExt cx="3031004" cy="1857352"/>
              </a:xfrm>
            </p:grpSpPr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59B30F4D-F41F-FCB0-997E-1190DA43D6D4}"/>
                    </a:ext>
                  </a:extLst>
                </p:cNvPr>
                <p:cNvSpPr/>
                <p:nvPr/>
              </p:nvSpPr>
              <p:spPr>
                <a:xfrm>
                  <a:off x="6213283" y="347986"/>
                  <a:ext cx="1467068" cy="431572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3200" b="1" spc="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实现功能</a:t>
                  </a:r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FD9B85DC-C92C-928B-5DC3-617F95E7FB0D}"/>
                    </a:ext>
                  </a:extLst>
                </p:cNvPr>
                <p:cNvSpPr/>
                <p:nvPr/>
              </p:nvSpPr>
              <p:spPr>
                <a:xfrm>
                  <a:off x="6288236" y="910620"/>
                  <a:ext cx="2956051" cy="1294718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zh-CN" spc="100" dirty="0" err="1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增加、修改、删除一个学生及成绩</a:t>
                  </a:r>
                  <a:endParaRPr lang="en-US" altLang="zh-CN" spc="100" dirty="0">
                    <a:solidFill>
                      <a:schemeClr val="bg2">
                        <a:lumMod val="25000"/>
                      </a:schemeClr>
                    </a:solidFill>
                    <a:cs typeface="+mn-ea"/>
                  </a:endParaRPr>
                </a:p>
                <a:p>
                  <a:pPr algn="l"/>
                  <a:r>
                    <a:rPr lang="en-US" altLang="zh-CN" spc="100" dirty="0" err="1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信息</a:t>
                  </a:r>
                  <a:r>
                    <a:rPr lang="zh-CN" altLang="en-US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；</a:t>
                  </a:r>
                  <a:r>
                    <a:rPr lang="en-US" altLang="zh-CN" spc="100" dirty="0" err="1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可以按学号查询学生信息</a:t>
                  </a:r>
                  <a:r>
                    <a:rPr lang="en-US" altLang="zh-CN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；</a:t>
                  </a:r>
                </a:p>
                <a:p>
                  <a:pPr algn="l"/>
                  <a:r>
                    <a:rPr lang="en-US" altLang="zh-CN" spc="100" dirty="0" err="1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一键全部显示、或分页显示所有学生</a:t>
                  </a:r>
                  <a:endParaRPr lang="en-US" altLang="zh-CN" spc="100" dirty="0">
                    <a:solidFill>
                      <a:schemeClr val="bg2">
                        <a:lumMod val="25000"/>
                      </a:schemeClr>
                    </a:solidFill>
                    <a:cs typeface="+mn-ea"/>
                  </a:endParaRPr>
                </a:p>
                <a:p>
                  <a:pPr algn="l"/>
                  <a:r>
                    <a:rPr lang="en-US" altLang="zh-CN" spc="100" dirty="0" err="1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信息【通过上、下页按钮操作</a:t>
                  </a:r>
                  <a:r>
                    <a:rPr lang="en-US" altLang="zh-CN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】；</a:t>
                  </a:r>
                </a:p>
                <a:p>
                  <a:pPr algn="l"/>
                  <a:r>
                    <a:rPr lang="en-US" altLang="zh-CN" spc="100" dirty="0" err="1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使用GUI界面完成java语句的实现</a:t>
                  </a:r>
                  <a:r>
                    <a:rPr lang="en-US" altLang="zh-CN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，</a:t>
                  </a:r>
                </a:p>
                <a:p>
                  <a:pPr algn="l"/>
                  <a:r>
                    <a:rPr lang="en-US" altLang="zh-CN" spc="100" dirty="0" err="1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可连接数据库并储存数据</a:t>
                  </a:r>
                  <a:r>
                    <a:rPr lang="en-US" altLang="zh-CN" spc="1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</a:rPr>
                    <a:t>。</a:t>
                  </a:r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1D38B64-F03F-F51C-D993-92EEDA3616A2}"/>
                  </a:ext>
                </a:extLst>
              </p:cNvPr>
              <p:cNvGrpSpPr/>
              <p:nvPr/>
            </p:nvGrpSpPr>
            <p:grpSpPr>
              <a:xfrm>
                <a:off x="9975135" y="779593"/>
                <a:ext cx="703672" cy="703672"/>
                <a:chOff x="9975135" y="779593"/>
                <a:chExt cx="703672" cy="703672"/>
              </a:xfrm>
            </p:grpSpPr>
            <p:sp>
              <p:nvSpPr>
                <p:cNvPr id="81" name="矩形: 圆角 80">
                  <a:extLst>
                    <a:ext uri="{FF2B5EF4-FFF2-40B4-BE49-F238E27FC236}">
                      <a16:creationId xmlns:a16="http://schemas.microsoft.com/office/drawing/2014/main" id="{06B2FD09-2476-23BC-44E0-50695032191D}"/>
                    </a:ext>
                  </a:extLst>
                </p:cNvPr>
                <p:cNvSpPr/>
                <p:nvPr/>
              </p:nvSpPr>
              <p:spPr>
                <a:xfrm>
                  <a:off x="9975135" y="779593"/>
                  <a:ext cx="703672" cy="7036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6EA804B-8928-AAC6-C391-9C388B9E72FC}"/>
                    </a:ext>
                  </a:extLst>
                </p:cNvPr>
                <p:cNvSpPr txBox="1"/>
                <p:nvPr/>
              </p:nvSpPr>
              <p:spPr>
                <a:xfrm>
                  <a:off x="10096060" y="938356"/>
                  <a:ext cx="460956" cy="386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800" spc="100" dirty="0">
                      <a:solidFill>
                        <a:srgbClr val="1C2922"/>
                      </a:solidFill>
                      <a:latin typeface="Arial Rounded MT Bold" panose="020F0704030504030204" pitchFamily="34" charset="0"/>
                      <a:cs typeface="+mn-ea"/>
                      <a:sym typeface="+mn-lt"/>
                    </a:rPr>
                    <a:t>02</a:t>
                  </a:r>
                  <a:endParaRPr lang="zh-CN" altLang="en-US" sz="2800" spc="100" dirty="0">
                    <a:solidFill>
                      <a:srgbClr val="1C2922"/>
                    </a:solidFill>
                    <a:latin typeface="Arial Rounded MT Bold" panose="020F0704030504030204" pitchFamily="34" charset="0"/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0162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0E81211-D8D8-461C-9A7E-D71C4FA46E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498" t="15278" r="10832" b="95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2DAA68C3-AE50-4C27-9DC6-635895D901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63576" y="-83337"/>
            <a:ext cx="5299364" cy="685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6C57B252-52A9-4163-ACA1-85D544C0D4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8985064" y="-130711"/>
            <a:ext cx="5299364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9C6285A-9512-46CA-8E6A-7F0C21BB5602}"/>
              </a:ext>
            </a:extLst>
          </p:cNvPr>
          <p:cNvGrpSpPr/>
          <p:nvPr/>
        </p:nvGrpSpPr>
        <p:grpSpPr>
          <a:xfrm>
            <a:off x="5000414" y="861400"/>
            <a:ext cx="2169874" cy="2255987"/>
            <a:chOff x="4959860" y="2440344"/>
            <a:chExt cx="2272278" cy="2362455"/>
          </a:xfrm>
        </p:grpSpPr>
        <p:grpSp>
          <p:nvGrpSpPr>
            <p:cNvPr id="14" name="组合 13"/>
            <p:cNvGrpSpPr/>
            <p:nvPr/>
          </p:nvGrpSpPr>
          <p:grpSpPr>
            <a:xfrm>
              <a:off x="5538675" y="2977852"/>
              <a:ext cx="1083069" cy="1159716"/>
              <a:chOff x="5538675" y="2987234"/>
              <a:chExt cx="1083069" cy="115971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538675" y="2987234"/>
                <a:ext cx="1083069" cy="87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800" spc="500" dirty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+mn-lt"/>
                  </a:rPr>
                  <a:t>02</a:t>
                </a:r>
                <a:endParaRPr lang="zh-CN" altLang="en-US" sz="4800" spc="500" dirty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663617" y="3727957"/>
                <a:ext cx="887067" cy="418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PART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5730308" y="4189250"/>
              <a:ext cx="731384" cy="0"/>
            </a:xfrm>
            <a:prstGeom prst="line">
              <a:avLst/>
            </a:prstGeom>
            <a:ln w="19050">
              <a:gradFill>
                <a:gsLst>
                  <a:gs pos="0">
                    <a:schemeClr val="bg1"/>
                  </a:gs>
                  <a:gs pos="54000">
                    <a:srgbClr val="B6EBE4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75E1837-B7A2-42D3-B1FA-2D10F6EADFA7}"/>
                </a:ext>
              </a:extLst>
            </p:cNvPr>
            <p:cNvGrpSpPr/>
            <p:nvPr/>
          </p:nvGrpSpPr>
          <p:grpSpPr>
            <a:xfrm>
              <a:off x="4959860" y="2440344"/>
              <a:ext cx="2272278" cy="2362455"/>
              <a:chOff x="4063998" y="1722688"/>
              <a:chExt cx="4064002" cy="4225283"/>
            </a:xfrm>
          </p:grpSpPr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B24243E8-C6B4-4396-A147-C3787EBA6A33}"/>
                  </a:ext>
                </a:extLst>
              </p:cNvPr>
              <p:cNvSpPr/>
              <p:nvPr/>
            </p:nvSpPr>
            <p:spPr>
              <a:xfrm>
                <a:off x="4063998" y="1722688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弧形 29">
                <a:extLst>
                  <a:ext uri="{FF2B5EF4-FFF2-40B4-BE49-F238E27FC236}">
                    <a16:creationId xmlns:a16="http://schemas.microsoft.com/office/drawing/2014/main" id="{E8247FB2-3BB5-4497-ADB9-A42255AA98C1}"/>
                  </a:ext>
                </a:extLst>
              </p:cNvPr>
              <p:cNvSpPr/>
              <p:nvPr/>
            </p:nvSpPr>
            <p:spPr>
              <a:xfrm rot="10800000">
                <a:off x="4063998" y="1883969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277C356F-1CFC-41FB-998E-DD34F966A0C1}"/>
              </a:ext>
            </a:extLst>
          </p:cNvPr>
          <p:cNvSpPr/>
          <p:nvPr/>
        </p:nvSpPr>
        <p:spPr>
          <a:xfrm>
            <a:off x="4400584" y="3328513"/>
            <a:ext cx="3339376" cy="707886"/>
          </a:xfrm>
          <a:prstGeom prst="rect">
            <a:avLst/>
          </a:prstGeom>
          <a:effectLst/>
        </p:spPr>
        <p:txBody>
          <a:bodyPr wrap="none" anchor="ctr">
            <a:spAutoFit/>
          </a:bodyPr>
          <a:lstStyle/>
          <a:p>
            <a:pPr algn="ctr"/>
            <a:r>
              <a:rPr lang="zh-CN" altLang="en-US" sz="4000" b="1" spc="100" dirty="0">
                <a:solidFill>
                  <a:schemeClr val="bg1"/>
                </a:solidFill>
                <a:cs typeface="+mn-ea"/>
                <a:sym typeface="+mn-lt"/>
              </a:rPr>
              <a:t>功能模块设计</a:t>
            </a: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6399AFB1-C26E-44F2-9BE9-74BD25DB4DAA}"/>
              </a:ext>
            </a:extLst>
          </p:cNvPr>
          <p:cNvSpPr/>
          <p:nvPr/>
        </p:nvSpPr>
        <p:spPr>
          <a:xfrm>
            <a:off x="-547539" y="3208559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EA61E7C9-3BD1-4840-987C-67A25AC54FE9}"/>
              </a:ext>
            </a:extLst>
          </p:cNvPr>
          <p:cNvSpPr/>
          <p:nvPr/>
        </p:nvSpPr>
        <p:spPr>
          <a:xfrm flipH="1">
            <a:off x="8155597" y="3208559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5F74B066-C721-441F-9C26-B8F76BFD8B52}"/>
              </a:ext>
            </a:extLst>
          </p:cNvPr>
          <p:cNvSpPr/>
          <p:nvPr/>
        </p:nvSpPr>
        <p:spPr>
          <a:xfrm>
            <a:off x="-547539" y="3652234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753CD3F4-D95B-4F23-99AB-6F016BA31DE1}"/>
              </a:ext>
            </a:extLst>
          </p:cNvPr>
          <p:cNvSpPr/>
          <p:nvPr/>
        </p:nvSpPr>
        <p:spPr>
          <a:xfrm flipH="1">
            <a:off x="8155597" y="3652234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CD79E68C-0725-4F9E-9815-8E919386762D}"/>
              </a:ext>
            </a:extLst>
          </p:cNvPr>
          <p:cNvSpPr/>
          <p:nvPr/>
        </p:nvSpPr>
        <p:spPr>
          <a:xfrm rot="10800000">
            <a:off x="5763459" y="5017504"/>
            <a:ext cx="643784" cy="643786"/>
          </a:xfrm>
          <a:prstGeom prst="arc">
            <a:avLst>
              <a:gd name="adj1" fmla="val 2849981"/>
              <a:gd name="adj2" fmla="val 1837505"/>
            </a:avLst>
          </a:prstGeom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0FC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F6ED79-4881-7E62-82D5-A15743C8D22D}"/>
              </a:ext>
            </a:extLst>
          </p:cNvPr>
          <p:cNvSpPr/>
          <p:nvPr/>
        </p:nvSpPr>
        <p:spPr>
          <a:xfrm>
            <a:off x="4754926" y="3952927"/>
            <a:ext cx="271099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cs typeface="+mn-ea"/>
                <a:sym typeface="+mn-lt"/>
              </a:rPr>
              <a:t>Annual work summary</a:t>
            </a:r>
            <a:endParaRPr lang="zh-CN" altLang="en-US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482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42_1">
            <a:extLst>
              <a:ext uri="{FF2B5EF4-FFF2-40B4-BE49-F238E27FC236}">
                <a16:creationId xmlns:a16="http://schemas.microsoft.com/office/drawing/2014/main" id="{E94DEAE3-CC38-47F7-9951-F0D99930ED01}"/>
              </a:ext>
            </a:extLst>
          </p:cNvPr>
          <p:cNvSpPr/>
          <p:nvPr/>
        </p:nvSpPr>
        <p:spPr>
          <a:xfrm>
            <a:off x="4271280" y="0"/>
            <a:ext cx="9809210" cy="6858001"/>
          </a:xfrm>
          <a:prstGeom prst="parallelogram">
            <a:avLst>
              <a:gd name="adj" fmla="val 31894"/>
            </a:avLst>
          </a:prstGeom>
          <a:gradFill>
            <a:gsLst>
              <a:gs pos="0">
                <a:schemeClr val="accent1"/>
              </a:gs>
              <a:gs pos="100000">
                <a:srgbClr val="1C2922"/>
              </a:gs>
            </a:gsLst>
            <a:lin ang="27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CD79E68C-0725-4F9E-9815-8E919386762D}"/>
              </a:ext>
            </a:extLst>
          </p:cNvPr>
          <p:cNvSpPr/>
          <p:nvPr/>
        </p:nvSpPr>
        <p:spPr>
          <a:xfrm rot="10800000">
            <a:off x="10544610" y="4411397"/>
            <a:ext cx="643784" cy="643786"/>
          </a:xfrm>
          <a:prstGeom prst="arc">
            <a:avLst>
              <a:gd name="adj1" fmla="val 1463717"/>
              <a:gd name="adj2" fmla="val 1450843"/>
            </a:avLst>
          </a:prstGeom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0FC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rallelogram 42_1">
            <a:extLst>
              <a:ext uri="{FF2B5EF4-FFF2-40B4-BE49-F238E27FC236}">
                <a16:creationId xmlns:a16="http://schemas.microsoft.com/office/drawing/2014/main" id="{FE2F0AF0-15DC-D17A-DA13-F6C46E6E8943}"/>
              </a:ext>
            </a:extLst>
          </p:cNvPr>
          <p:cNvSpPr/>
          <p:nvPr/>
        </p:nvSpPr>
        <p:spPr>
          <a:xfrm>
            <a:off x="4271280" y="0"/>
            <a:ext cx="2377574" cy="6858001"/>
          </a:xfrm>
          <a:prstGeom prst="parallelogram">
            <a:avLst>
              <a:gd name="adj" fmla="val 90783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ADA55F9-52F2-4D8A-B995-8A399A6680B1}"/>
              </a:ext>
            </a:extLst>
          </p:cNvPr>
          <p:cNvGrpSpPr/>
          <p:nvPr/>
        </p:nvGrpSpPr>
        <p:grpSpPr>
          <a:xfrm>
            <a:off x="8864135" y="2056536"/>
            <a:ext cx="3852334" cy="2178793"/>
            <a:chOff x="7671318" y="1820584"/>
            <a:chExt cx="3852334" cy="331396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C671911-B8B0-4303-B0E3-5611AC4BA587}"/>
                </a:ext>
              </a:extLst>
            </p:cNvPr>
            <p:cNvSpPr txBox="1"/>
            <p:nvPr/>
          </p:nvSpPr>
          <p:spPr>
            <a:xfrm>
              <a:off x="7671318" y="4245100"/>
              <a:ext cx="3852334" cy="889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D1F6E49-295F-4F79-B3BD-4C934357318C}"/>
                </a:ext>
              </a:extLst>
            </p:cNvPr>
            <p:cNvSpPr txBox="1"/>
            <p:nvPr/>
          </p:nvSpPr>
          <p:spPr>
            <a:xfrm>
              <a:off x="7772918" y="1820584"/>
              <a:ext cx="3186347" cy="3539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561E2F2-9373-461C-B124-5F27B330297C}"/>
                </a:ext>
              </a:extLst>
            </p:cNvPr>
            <p:cNvSpPr txBox="1"/>
            <p:nvPr/>
          </p:nvSpPr>
          <p:spPr>
            <a:xfrm>
              <a:off x="7752910" y="1927313"/>
              <a:ext cx="3243460" cy="3868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图片 1">
            <a:extLst>
              <a:ext uri="{FF2B5EF4-FFF2-40B4-BE49-F238E27FC236}">
                <a16:creationId xmlns:a16="http://schemas.microsoft.com/office/drawing/2014/main" id="{99EA07EC-852C-BBAF-AF4B-9B18C0024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81" y="1547521"/>
            <a:ext cx="7393906" cy="35076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22BC04B-7A47-C0C8-08BA-416A347D143D}"/>
              </a:ext>
            </a:extLst>
          </p:cNvPr>
          <p:cNvSpPr txBox="1"/>
          <p:nvPr/>
        </p:nvSpPr>
        <p:spPr>
          <a:xfrm>
            <a:off x="8864135" y="3429000"/>
            <a:ext cx="3523969" cy="1651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bg1"/>
                </a:solidFill>
              </a:rPr>
              <a:t>功能模块图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793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29925B7-89BD-6964-FAB5-DB5A5A84AF60}"/>
              </a:ext>
            </a:extLst>
          </p:cNvPr>
          <p:cNvGrpSpPr/>
          <p:nvPr/>
        </p:nvGrpSpPr>
        <p:grpSpPr>
          <a:xfrm>
            <a:off x="630719" y="-1584961"/>
            <a:ext cx="14731201" cy="10759441"/>
            <a:chOff x="4271280" y="0"/>
            <a:chExt cx="9809210" cy="6858001"/>
          </a:xfrm>
        </p:grpSpPr>
        <p:sp>
          <p:nvSpPr>
            <p:cNvPr id="6" name="Parallelogram 42_1">
              <a:extLst>
                <a:ext uri="{FF2B5EF4-FFF2-40B4-BE49-F238E27FC236}">
                  <a16:creationId xmlns:a16="http://schemas.microsoft.com/office/drawing/2014/main" id="{E94DEAE3-CC38-47F7-9951-F0D99930ED01}"/>
                </a:ext>
              </a:extLst>
            </p:cNvPr>
            <p:cNvSpPr/>
            <p:nvPr/>
          </p:nvSpPr>
          <p:spPr>
            <a:xfrm>
              <a:off x="4271280" y="0"/>
              <a:ext cx="9809210" cy="6858001"/>
            </a:xfrm>
            <a:prstGeom prst="parallelogram">
              <a:avLst>
                <a:gd name="adj" fmla="val 31894"/>
              </a:avLst>
            </a:prstGeom>
            <a:gradFill>
              <a:gsLst>
                <a:gs pos="0">
                  <a:schemeClr val="accent1"/>
                </a:gs>
                <a:gs pos="100000">
                  <a:srgbClr val="1C2922"/>
                </a:gs>
              </a:gsLst>
              <a:lin ang="27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Parallelogram 42_1">
              <a:extLst>
                <a:ext uri="{FF2B5EF4-FFF2-40B4-BE49-F238E27FC236}">
                  <a16:creationId xmlns:a16="http://schemas.microsoft.com/office/drawing/2014/main" id="{FE2F0AF0-15DC-D17A-DA13-F6C46E6E8943}"/>
                </a:ext>
              </a:extLst>
            </p:cNvPr>
            <p:cNvSpPr/>
            <p:nvPr/>
          </p:nvSpPr>
          <p:spPr>
            <a:xfrm>
              <a:off x="4271280" y="0"/>
              <a:ext cx="2377574" cy="6858001"/>
            </a:xfrm>
            <a:prstGeom prst="parallelogram">
              <a:avLst>
                <a:gd name="adj" fmla="val 907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ADA55F9-52F2-4D8A-B995-8A399A6680B1}"/>
              </a:ext>
            </a:extLst>
          </p:cNvPr>
          <p:cNvGrpSpPr/>
          <p:nvPr/>
        </p:nvGrpSpPr>
        <p:grpSpPr>
          <a:xfrm>
            <a:off x="8864135" y="2056536"/>
            <a:ext cx="3852334" cy="2178793"/>
            <a:chOff x="7671318" y="1820584"/>
            <a:chExt cx="3852334" cy="331396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C671911-B8B0-4303-B0E3-5611AC4BA587}"/>
                </a:ext>
              </a:extLst>
            </p:cNvPr>
            <p:cNvSpPr txBox="1"/>
            <p:nvPr/>
          </p:nvSpPr>
          <p:spPr>
            <a:xfrm>
              <a:off x="7671318" y="4245100"/>
              <a:ext cx="3852334" cy="889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D1F6E49-295F-4F79-B3BD-4C934357318C}"/>
                </a:ext>
              </a:extLst>
            </p:cNvPr>
            <p:cNvSpPr txBox="1"/>
            <p:nvPr/>
          </p:nvSpPr>
          <p:spPr>
            <a:xfrm>
              <a:off x="7772918" y="1820584"/>
              <a:ext cx="3186347" cy="3539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561E2F2-9373-461C-B124-5F27B330297C}"/>
                </a:ext>
              </a:extLst>
            </p:cNvPr>
            <p:cNvSpPr txBox="1"/>
            <p:nvPr/>
          </p:nvSpPr>
          <p:spPr>
            <a:xfrm>
              <a:off x="7752910" y="1927313"/>
              <a:ext cx="3243460" cy="3868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B22BC04B-7A47-C0C8-08BA-416A347D143D}"/>
              </a:ext>
            </a:extLst>
          </p:cNvPr>
          <p:cNvSpPr txBox="1"/>
          <p:nvPr/>
        </p:nvSpPr>
        <p:spPr>
          <a:xfrm>
            <a:off x="705291" y="602188"/>
            <a:ext cx="3523969" cy="1824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dirty="0">
                <a:solidFill>
                  <a:schemeClr val="tx2">
                    <a:lumMod val="75000"/>
                  </a:schemeClr>
                </a:solidFill>
              </a:rPr>
              <a:t>流程图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4000" dirty="0">
              <a:solidFill>
                <a:schemeClr val="bg1"/>
              </a:solidFill>
            </a:endParaRPr>
          </a:p>
        </p:txBody>
      </p:sp>
      <p:pic>
        <p:nvPicPr>
          <p:cNvPr id="11" name="图片 2">
            <a:extLst>
              <a:ext uri="{FF2B5EF4-FFF2-40B4-BE49-F238E27FC236}">
                <a16:creationId xmlns:a16="http://schemas.microsoft.com/office/drawing/2014/main" id="{F3635C32-6EB3-FC45-E056-C521FC2E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49" y="375602"/>
            <a:ext cx="5154675" cy="6106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" name="弧形 70">
            <a:extLst>
              <a:ext uri="{FF2B5EF4-FFF2-40B4-BE49-F238E27FC236}">
                <a16:creationId xmlns:a16="http://schemas.microsoft.com/office/drawing/2014/main" id="{CD79E68C-0725-4F9E-9815-8E919386762D}"/>
              </a:ext>
            </a:extLst>
          </p:cNvPr>
          <p:cNvSpPr/>
          <p:nvPr/>
        </p:nvSpPr>
        <p:spPr>
          <a:xfrm rot="10800000">
            <a:off x="2825634" y="5612026"/>
            <a:ext cx="643784" cy="643786"/>
          </a:xfrm>
          <a:prstGeom prst="arc">
            <a:avLst>
              <a:gd name="adj1" fmla="val 1463717"/>
              <a:gd name="adj2" fmla="val 1450843"/>
            </a:avLst>
          </a:prstGeom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0FC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346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42_1">
            <a:extLst>
              <a:ext uri="{FF2B5EF4-FFF2-40B4-BE49-F238E27FC236}">
                <a16:creationId xmlns:a16="http://schemas.microsoft.com/office/drawing/2014/main" id="{E94DEAE3-CC38-47F7-9951-F0D99930ED01}"/>
              </a:ext>
            </a:extLst>
          </p:cNvPr>
          <p:cNvSpPr/>
          <p:nvPr/>
        </p:nvSpPr>
        <p:spPr>
          <a:xfrm>
            <a:off x="4271280" y="0"/>
            <a:ext cx="9809210" cy="6858001"/>
          </a:xfrm>
          <a:prstGeom prst="parallelogram">
            <a:avLst>
              <a:gd name="adj" fmla="val 31894"/>
            </a:avLst>
          </a:prstGeom>
          <a:gradFill>
            <a:gsLst>
              <a:gs pos="0">
                <a:schemeClr val="accent1"/>
              </a:gs>
              <a:gs pos="100000">
                <a:srgbClr val="1C2922"/>
              </a:gs>
            </a:gsLst>
            <a:lin ang="27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CD79E68C-0725-4F9E-9815-8E919386762D}"/>
              </a:ext>
            </a:extLst>
          </p:cNvPr>
          <p:cNvSpPr/>
          <p:nvPr/>
        </p:nvSpPr>
        <p:spPr>
          <a:xfrm rot="10800000">
            <a:off x="10544610" y="4411397"/>
            <a:ext cx="643784" cy="643786"/>
          </a:xfrm>
          <a:prstGeom prst="arc">
            <a:avLst>
              <a:gd name="adj1" fmla="val 1463717"/>
              <a:gd name="adj2" fmla="val 1450843"/>
            </a:avLst>
          </a:prstGeom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0FC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rallelogram 42_1">
            <a:extLst>
              <a:ext uri="{FF2B5EF4-FFF2-40B4-BE49-F238E27FC236}">
                <a16:creationId xmlns:a16="http://schemas.microsoft.com/office/drawing/2014/main" id="{FE2F0AF0-15DC-D17A-DA13-F6C46E6E8943}"/>
              </a:ext>
            </a:extLst>
          </p:cNvPr>
          <p:cNvSpPr/>
          <p:nvPr/>
        </p:nvSpPr>
        <p:spPr>
          <a:xfrm>
            <a:off x="4271280" y="0"/>
            <a:ext cx="2377574" cy="6858001"/>
          </a:xfrm>
          <a:prstGeom prst="parallelogram">
            <a:avLst>
              <a:gd name="adj" fmla="val 90783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BEECDB-F8C5-192C-1906-802F3C4BC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5" y="1059699"/>
            <a:ext cx="8247705" cy="43545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E9FAF49-EC03-87C5-6317-2C2DD9C89A5D}"/>
              </a:ext>
            </a:extLst>
          </p:cNvPr>
          <p:cNvGrpSpPr/>
          <p:nvPr/>
        </p:nvGrpSpPr>
        <p:grpSpPr>
          <a:xfrm>
            <a:off x="8914935" y="870082"/>
            <a:ext cx="3903134" cy="3000934"/>
            <a:chOff x="9773422" y="727842"/>
            <a:chExt cx="3903134" cy="300093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7162D41-8C82-6934-6F59-69FF2AA49DD4}"/>
                </a:ext>
              </a:extLst>
            </p:cNvPr>
            <p:cNvGrpSpPr/>
            <p:nvPr/>
          </p:nvGrpSpPr>
          <p:grpSpPr>
            <a:xfrm>
              <a:off x="9773422" y="727842"/>
              <a:ext cx="3903134" cy="1987927"/>
              <a:chOff x="7914142" y="199522"/>
              <a:chExt cx="3903134" cy="1987927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ADA55F9-52F2-4D8A-B995-8A399A6680B1}"/>
                  </a:ext>
                </a:extLst>
              </p:cNvPr>
              <p:cNvGrpSpPr/>
              <p:nvPr/>
            </p:nvGrpSpPr>
            <p:grpSpPr>
              <a:xfrm>
                <a:off x="7944934" y="199522"/>
                <a:ext cx="3872342" cy="1510930"/>
                <a:chOff x="7752910" y="15977"/>
                <a:chExt cx="3872342" cy="2298138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C671911-B8B0-4303-B0E3-5611AC4BA587}"/>
                    </a:ext>
                  </a:extLst>
                </p:cNvPr>
                <p:cNvSpPr txBox="1"/>
                <p:nvPr/>
              </p:nvSpPr>
              <p:spPr>
                <a:xfrm>
                  <a:off x="7772918" y="15977"/>
                  <a:ext cx="3852334" cy="16384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3200" b="1" dirty="0">
                      <a:solidFill>
                        <a:schemeClr val="bg1"/>
                      </a:solidFill>
                    </a:rPr>
                    <a:t>数据库设计</a:t>
                  </a:r>
                  <a:endParaRPr lang="en-US" altLang="zh-CN" sz="3200" b="1" dirty="0">
                    <a:solidFill>
                      <a:schemeClr val="bg1"/>
                    </a:solidFill>
                  </a:endParaRPr>
                </a:p>
                <a:p>
                  <a:r>
                    <a:rPr lang="zh-CN" altLang="en-US" sz="3200" b="1" dirty="0">
                      <a:solidFill>
                        <a:schemeClr val="bg1"/>
                      </a:solidFill>
                    </a:rPr>
                    <a:t>以及信息</a:t>
                  </a: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D1F6E49-295F-4F79-B3BD-4C934357318C}"/>
                    </a:ext>
                  </a:extLst>
                </p:cNvPr>
                <p:cNvSpPr txBox="1"/>
                <p:nvPr/>
              </p:nvSpPr>
              <p:spPr>
                <a:xfrm>
                  <a:off x="7772918" y="1820584"/>
                  <a:ext cx="3186347" cy="3539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561E2F2-9373-461C-B124-5F27B330297C}"/>
                    </a:ext>
                  </a:extLst>
                </p:cNvPr>
                <p:cNvSpPr txBox="1"/>
                <p:nvPr/>
              </p:nvSpPr>
              <p:spPr>
                <a:xfrm>
                  <a:off x="7752910" y="1927313"/>
                  <a:ext cx="3243460" cy="3868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5DCD0C9-4E3F-44BD-B919-F0B504B207B9}"/>
                  </a:ext>
                </a:extLst>
              </p:cNvPr>
              <p:cNvSpPr txBox="1"/>
              <p:nvPr/>
            </p:nvSpPr>
            <p:spPr>
              <a:xfrm>
                <a:off x="7914142" y="1728990"/>
                <a:ext cx="3523969" cy="458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存储学生信息的表格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52688C8-885E-02E6-B965-C640B5695B1D}"/>
                  </a:ext>
                </a:extLst>
              </p:cNvPr>
              <p:cNvSpPr txBox="1"/>
              <p:nvPr/>
            </p:nvSpPr>
            <p:spPr>
              <a:xfrm>
                <a:off x="8055694" y="1357052"/>
                <a:ext cx="35261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1" dirty="0" err="1">
                    <a:solidFill>
                      <a:schemeClr val="bg1"/>
                    </a:solidFill>
                  </a:rPr>
                  <a:t>studentgrade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343D47B-A887-25F2-A441-FDBBB2C9ABE7}"/>
                </a:ext>
              </a:extLst>
            </p:cNvPr>
            <p:cNvSpPr txBox="1"/>
            <p:nvPr/>
          </p:nvSpPr>
          <p:spPr>
            <a:xfrm>
              <a:off x="9824970" y="3270317"/>
              <a:ext cx="3523969" cy="458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bg1"/>
                  </a:solidFill>
                </a:rPr>
                <a:t>存储登录用户信息的表格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730EECD-1018-6E10-87A6-9B8AC5714D99}"/>
                </a:ext>
              </a:extLst>
            </p:cNvPr>
            <p:cNvSpPr txBox="1"/>
            <p:nvPr/>
          </p:nvSpPr>
          <p:spPr>
            <a:xfrm>
              <a:off x="9914974" y="2830740"/>
              <a:ext cx="35261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user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26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0E81211-D8D8-461C-9A7E-D71C4FA46E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498" t="15278" r="10832" b="95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2DAA68C3-AE50-4C27-9DC6-635895D901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63576" y="-83337"/>
            <a:ext cx="5299364" cy="685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6C57B252-52A9-4163-ACA1-85D544C0D4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8985064" y="-130711"/>
            <a:ext cx="5299364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9C6285A-9512-46CA-8E6A-7F0C21BB5602}"/>
              </a:ext>
            </a:extLst>
          </p:cNvPr>
          <p:cNvGrpSpPr/>
          <p:nvPr/>
        </p:nvGrpSpPr>
        <p:grpSpPr>
          <a:xfrm>
            <a:off x="5000414" y="861400"/>
            <a:ext cx="2169874" cy="2255987"/>
            <a:chOff x="4959860" y="2440344"/>
            <a:chExt cx="2272278" cy="2362455"/>
          </a:xfrm>
        </p:grpSpPr>
        <p:grpSp>
          <p:nvGrpSpPr>
            <p:cNvPr id="14" name="组合 13"/>
            <p:cNvGrpSpPr/>
            <p:nvPr/>
          </p:nvGrpSpPr>
          <p:grpSpPr>
            <a:xfrm>
              <a:off x="5538675" y="2977852"/>
              <a:ext cx="1083069" cy="1159716"/>
              <a:chOff x="5538675" y="2987234"/>
              <a:chExt cx="1083069" cy="115971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538675" y="2987234"/>
                <a:ext cx="1083069" cy="87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800" spc="500" dirty="0">
                    <a:solidFill>
                      <a:schemeClr val="bg1"/>
                    </a:solidFill>
                    <a:latin typeface="庞门正道标题体" panose="02010600030101010101" pitchFamily="2" charset="-122"/>
                    <a:ea typeface="庞门正道标题体" panose="02010600030101010101" pitchFamily="2" charset="-122"/>
                    <a:cs typeface="+mn-ea"/>
                    <a:sym typeface="+mn-lt"/>
                  </a:rPr>
                  <a:t>03</a:t>
                </a:r>
                <a:endParaRPr lang="zh-CN" altLang="en-US" sz="4800" spc="500" dirty="0">
                  <a:solidFill>
                    <a:schemeClr val="bg1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663617" y="3727957"/>
                <a:ext cx="887067" cy="418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PART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5730308" y="4189250"/>
              <a:ext cx="731384" cy="0"/>
            </a:xfrm>
            <a:prstGeom prst="line">
              <a:avLst/>
            </a:prstGeom>
            <a:ln w="19050">
              <a:gradFill>
                <a:gsLst>
                  <a:gs pos="0">
                    <a:schemeClr val="bg1"/>
                  </a:gs>
                  <a:gs pos="54000">
                    <a:srgbClr val="B6EBE4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75E1837-B7A2-42D3-B1FA-2D10F6EADFA7}"/>
                </a:ext>
              </a:extLst>
            </p:cNvPr>
            <p:cNvGrpSpPr/>
            <p:nvPr/>
          </p:nvGrpSpPr>
          <p:grpSpPr>
            <a:xfrm>
              <a:off x="4959860" y="2440344"/>
              <a:ext cx="2272278" cy="2362455"/>
              <a:chOff x="4063998" y="1722688"/>
              <a:chExt cx="4064002" cy="4225283"/>
            </a:xfrm>
          </p:grpSpPr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B24243E8-C6B4-4396-A147-C3787EBA6A33}"/>
                  </a:ext>
                </a:extLst>
              </p:cNvPr>
              <p:cNvSpPr/>
              <p:nvPr/>
            </p:nvSpPr>
            <p:spPr>
              <a:xfrm>
                <a:off x="4063998" y="1722688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弧形 29">
                <a:extLst>
                  <a:ext uri="{FF2B5EF4-FFF2-40B4-BE49-F238E27FC236}">
                    <a16:creationId xmlns:a16="http://schemas.microsoft.com/office/drawing/2014/main" id="{E8247FB2-3BB5-4497-ADB9-A42255AA98C1}"/>
                  </a:ext>
                </a:extLst>
              </p:cNvPr>
              <p:cNvSpPr/>
              <p:nvPr/>
            </p:nvSpPr>
            <p:spPr>
              <a:xfrm rot="10800000">
                <a:off x="4063998" y="1883969"/>
                <a:ext cx="4064002" cy="4064002"/>
              </a:xfrm>
              <a:prstGeom prst="arc">
                <a:avLst>
                  <a:gd name="adj1" fmla="val 10813161"/>
                  <a:gd name="adj2" fmla="val 0"/>
                </a:avLst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0FCDB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9FF0590-546F-4F4F-8313-9C37AE2BFAC6}"/>
              </a:ext>
            </a:extLst>
          </p:cNvPr>
          <p:cNvGrpSpPr/>
          <p:nvPr/>
        </p:nvGrpSpPr>
        <p:grpSpPr>
          <a:xfrm>
            <a:off x="4754926" y="3429000"/>
            <a:ext cx="2710999" cy="893259"/>
            <a:chOff x="6967619" y="1960905"/>
            <a:chExt cx="2710999" cy="893259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77C356F-1CFC-41FB-998E-DD34F966A0C1}"/>
                </a:ext>
              </a:extLst>
            </p:cNvPr>
            <p:cNvSpPr/>
            <p:nvPr/>
          </p:nvSpPr>
          <p:spPr>
            <a:xfrm>
              <a:off x="7105248" y="1960905"/>
              <a:ext cx="2385589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4000" b="1" spc="100" dirty="0">
                  <a:solidFill>
                    <a:schemeClr val="bg1"/>
                  </a:solidFill>
                  <a:cs typeface="+mn-ea"/>
                  <a:sym typeface="+mn-lt"/>
                </a:rPr>
                <a:t>UML</a:t>
              </a:r>
              <a:r>
                <a:rPr lang="zh-CN" altLang="en-US" sz="4000" b="1" spc="100" dirty="0">
                  <a:solidFill>
                    <a:schemeClr val="bg1"/>
                  </a:solidFill>
                  <a:cs typeface="+mn-ea"/>
                  <a:sym typeface="+mn-lt"/>
                </a:rPr>
                <a:t>类图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37D47C1-EB14-4610-91E8-BA987AE60539}"/>
                </a:ext>
              </a:extLst>
            </p:cNvPr>
            <p:cNvSpPr/>
            <p:nvPr/>
          </p:nvSpPr>
          <p:spPr>
            <a:xfrm>
              <a:off x="6967619" y="2484832"/>
              <a:ext cx="2710999" cy="36933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pc="100" dirty="0">
                  <a:solidFill>
                    <a:schemeClr val="bg1"/>
                  </a:solidFill>
                  <a:cs typeface="+mn-ea"/>
                  <a:sym typeface="+mn-lt"/>
                </a:rPr>
                <a:t>Annual work summary</a:t>
              </a:r>
              <a:endParaRPr lang="zh-CN" altLang="en-US" spc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6399AFB1-C26E-44F2-9BE9-74BD25DB4DAA}"/>
              </a:ext>
            </a:extLst>
          </p:cNvPr>
          <p:cNvSpPr/>
          <p:nvPr/>
        </p:nvSpPr>
        <p:spPr>
          <a:xfrm>
            <a:off x="-547539" y="3208559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EA61E7C9-3BD1-4840-987C-67A25AC54FE9}"/>
              </a:ext>
            </a:extLst>
          </p:cNvPr>
          <p:cNvSpPr/>
          <p:nvPr/>
        </p:nvSpPr>
        <p:spPr>
          <a:xfrm flipH="1">
            <a:off x="8155597" y="3208559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3810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5F74B066-C721-441F-9C26-B8F76BFD8B52}"/>
              </a:ext>
            </a:extLst>
          </p:cNvPr>
          <p:cNvSpPr/>
          <p:nvPr/>
        </p:nvSpPr>
        <p:spPr>
          <a:xfrm>
            <a:off x="-547539" y="3652234"/>
            <a:ext cx="4629984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753CD3F4-D95B-4F23-99AB-6F016BA31DE1}"/>
              </a:ext>
            </a:extLst>
          </p:cNvPr>
          <p:cNvSpPr/>
          <p:nvPr/>
        </p:nvSpPr>
        <p:spPr>
          <a:xfrm flipH="1">
            <a:off x="8155597" y="3652234"/>
            <a:ext cx="4589382" cy="1150564"/>
          </a:xfrm>
          <a:custGeom>
            <a:avLst/>
            <a:gdLst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  <a:gd name="connsiteX0" fmla="*/ 0 w 4241800"/>
              <a:gd name="connsiteY0" fmla="*/ 0 h 1054100"/>
              <a:gd name="connsiteX1" fmla="*/ 1193800 w 4241800"/>
              <a:gd name="connsiteY1" fmla="*/ 914400 h 1054100"/>
              <a:gd name="connsiteX2" fmla="*/ 2387600 w 4241800"/>
              <a:gd name="connsiteY2" fmla="*/ 114300 h 1054100"/>
              <a:gd name="connsiteX3" fmla="*/ 4241800 w 4241800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1054100">
                <a:moveTo>
                  <a:pt x="0" y="0"/>
                </a:moveTo>
                <a:cubicBezTo>
                  <a:pt x="397933" y="447675"/>
                  <a:pt x="685332" y="906985"/>
                  <a:pt x="1193800" y="914400"/>
                </a:cubicBezTo>
                <a:cubicBezTo>
                  <a:pt x="1702268" y="921815"/>
                  <a:pt x="1879600" y="91017"/>
                  <a:pt x="2387600" y="114300"/>
                </a:cubicBezTo>
                <a:cubicBezTo>
                  <a:pt x="2895600" y="137583"/>
                  <a:pt x="3568700" y="595841"/>
                  <a:pt x="4241800" y="1054100"/>
                </a:cubicBezTo>
              </a:path>
            </a:pathLst>
          </a:custGeom>
          <a:noFill/>
          <a:ln w="12700">
            <a:gradFill flip="none" rotWithShape="1">
              <a:gsLst>
                <a:gs pos="70800">
                  <a:srgbClr val="DBFEFA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CD79E68C-0725-4F9E-9815-8E919386762D}"/>
              </a:ext>
            </a:extLst>
          </p:cNvPr>
          <p:cNvSpPr/>
          <p:nvPr/>
        </p:nvSpPr>
        <p:spPr>
          <a:xfrm rot="10800000">
            <a:off x="5763459" y="5017504"/>
            <a:ext cx="643784" cy="643786"/>
          </a:xfrm>
          <a:prstGeom prst="arc">
            <a:avLst>
              <a:gd name="adj1" fmla="val 3623011"/>
              <a:gd name="adj2" fmla="val 1837505"/>
            </a:avLst>
          </a:prstGeom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0FC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09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FCE8"/>
      </a:accent1>
      <a:accent2>
        <a:srgbClr val="7273FD"/>
      </a:accent2>
      <a:accent3>
        <a:srgbClr val="5EFCE8"/>
      </a:accent3>
      <a:accent4>
        <a:srgbClr val="7273FD"/>
      </a:accent4>
      <a:accent5>
        <a:srgbClr val="5EFCE8"/>
      </a:accent5>
      <a:accent6>
        <a:srgbClr val="7273FD"/>
      </a:accent6>
      <a:hlink>
        <a:srgbClr val="0563C1"/>
      </a:hlink>
      <a:folHlink>
        <a:srgbClr val="954F72"/>
      </a:folHlink>
    </a:clrScheme>
    <a:fontScheme name="lqttbtre">
      <a:majorFont>
        <a:latin typeface="Arial"/>
        <a:ea typeface="阿里巴巴普惠体 2.0 55 Regular"/>
        <a:cs typeface=""/>
      </a:majorFont>
      <a:minorFont>
        <a:latin typeface="Arial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/>
            </a:gs>
            <a:gs pos="90000">
              <a:schemeClr val="accent2"/>
            </a:gs>
          </a:gsLst>
          <a:lin ang="2700000" scaled="0"/>
        </a:gradFill>
        <a:ln w="0">
          <a:noFill/>
        </a:ln>
        <a:effectLst>
          <a:outerShdw blurRad="190500" dist="63500" dir="2700000" algn="tl" rotWithShape="0">
            <a:schemeClr val="accent1">
              <a:alpha val="40000"/>
            </a:scheme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EFCE8"/>
    </a:accent1>
    <a:accent2>
      <a:srgbClr val="7273FD"/>
    </a:accent2>
    <a:accent3>
      <a:srgbClr val="5EFCE8"/>
    </a:accent3>
    <a:accent4>
      <a:srgbClr val="7273FD"/>
    </a:accent4>
    <a:accent5>
      <a:srgbClr val="5EFCE8"/>
    </a:accent5>
    <a:accent6>
      <a:srgbClr val="7273FD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</TotalTime>
  <Words>363</Words>
  <Application>Microsoft Office PowerPoint</Application>
  <PresentationFormat>宽屏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阿里巴巴普惠体 2.0 55 Regular</vt:lpstr>
      <vt:lpstr>等线</vt:lpstr>
      <vt:lpstr>庞门正道标题体</vt:lpstr>
      <vt:lpstr>Arial</vt:lpstr>
      <vt:lpstr>Arial Rounded MT Bold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淡雅绿清新几何风季度总结汇报商务通用ppt模板</dc:title>
  <dc:creator>51PPT模板网</dc:creator>
  <cp:keywords>www.51pptmoban.com</cp:keywords>
  <dc:description>www.51pptmoban.com</dc:description>
  <cp:lastModifiedBy>Tryso Tryso</cp:lastModifiedBy>
  <cp:revision>132</cp:revision>
  <dcterms:created xsi:type="dcterms:W3CDTF">2020-03-24T08:11:21Z</dcterms:created>
  <dcterms:modified xsi:type="dcterms:W3CDTF">2022-06-13T11:21:03Z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2052-1.8.2.2861</vt:lpwstr>
  </property>
</Properties>
</file>